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8" r:id="rId3"/>
    <p:sldId id="321" r:id="rId4"/>
    <p:sldId id="329" r:id="rId5"/>
    <p:sldId id="414" r:id="rId6"/>
    <p:sldId id="367" r:id="rId7"/>
    <p:sldId id="334" r:id="rId8"/>
    <p:sldId id="361" r:id="rId9"/>
    <p:sldId id="368" r:id="rId10"/>
    <p:sldId id="351" r:id="rId11"/>
    <p:sldId id="352" r:id="rId12"/>
    <p:sldId id="332" r:id="rId13"/>
    <p:sldId id="369" r:id="rId14"/>
    <p:sldId id="365" r:id="rId15"/>
    <p:sldId id="348" r:id="rId16"/>
    <p:sldId id="370" r:id="rId17"/>
    <p:sldId id="411" r:id="rId18"/>
    <p:sldId id="266" r:id="rId19"/>
    <p:sldId id="412" r:id="rId20"/>
    <p:sldId id="413" r:id="rId21"/>
    <p:sldId id="371" r:id="rId22"/>
    <p:sldId id="410" r:id="rId23"/>
    <p:sldId id="362" r:id="rId24"/>
    <p:sldId id="366" r:id="rId25"/>
    <p:sldId id="363" r:id="rId26"/>
    <p:sldId id="275" r:id="rId27"/>
    <p:sldId id="342" r:id="rId28"/>
    <p:sldId id="36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74052-6FA7-480B-BBD0-CE8D261716B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49A5F77-FF74-49FB-A446-5D1F134293A9}">
      <dgm:prSet/>
      <dgm:spPr/>
      <dgm:t>
        <a:bodyPr/>
        <a:lstStyle/>
        <a:p>
          <a:pPr>
            <a:defRPr cap="all"/>
          </a:pPr>
          <a:r>
            <a:rPr lang="en-US" dirty="0"/>
            <a:t>¿</a:t>
          </a:r>
          <a:r>
            <a:rPr lang="en-US" dirty="0" err="1"/>
            <a:t>Qué</a:t>
          </a:r>
          <a:r>
            <a:rPr lang="en-US" dirty="0"/>
            <a:t> es?</a:t>
          </a:r>
        </a:p>
      </dgm:t>
    </dgm:pt>
    <dgm:pt modelId="{56CA73C5-1F67-4441-A6A0-7DD3EEF0F02B}" type="parTrans" cxnId="{009FDAD3-03A6-4C61-8D67-949B94EA4DE6}">
      <dgm:prSet/>
      <dgm:spPr/>
      <dgm:t>
        <a:bodyPr/>
        <a:lstStyle/>
        <a:p>
          <a:endParaRPr lang="en-US"/>
        </a:p>
      </dgm:t>
    </dgm:pt>
    <dgm:pt modelId="{2691BBCA-5F0A-4666-A5E3-A737B5861E49}" type="sibTrans" cxnId="{009FDAD3-03A6-4C61-8D67-949B94EA4DE6}">
      <dgm:prSet/>
      <dgm:spPr/>
      <dgm:t>
        <a:bodyPr/>
        <a:lstStyle/>
        <a:p>
          <a:endParaRPr lang="en-US"/>
        </a:p>
      </dgm:t>
    </dgm:pt>
    <dgm:pt modelId="{E4CB6650-19F7-48DF-A685-EAC314BA5E01}">
      <dgm:prSet/>
      <dgm:spPr/>
      <dgm:t>
        <a:bodyPr/>
        <a:lstStyle/>
        <a:p>
          <a:pPr>
            <a:defRPr cap="all"/>
          </a:pPr>
          <a:r>
            <a:rPr lang="en-US" dirty="0"/>
            <a:t>¿Por </a:t>
          </a:r>
          <a:r>
            <a:rPr lang="en-US" dirty="0" err="1"/>
            <a:t>qué</a:t>
          </a:r>
          <a:r>
            <a:rPr lang="en-US" dirty="0"/>
            <a:t> se produce?</a:t>
          </a:r>
        </a:p>
      </dgm:t>
    </dgm:pt>
    <dgm:pt modelId="{A17798B1-7146-4382-A877-41C972BC0E7A}" type="parTrans" cxnId="{E000893B-E038-4D28-B6D7-2794C1BA987C}">
      <dgm:prSet/>
      <dgm:spPr/>
      <dgm:t>
        <a:bodyPr/>
        <a:lstStyle/>
        <a:p>
          <a:endParaRPr lang="en-US"/>
        </a:p>
      </dgm:t>
    </dgm:pt>
    <dgm:pt modelId="{C7EA03D8-4EAA-4DF6-8061-0C050BA5850C}" type="sibTrans" cxnId="{E000893B-E038-4D28-B6D7-2794C1BA987C}">
      <dgm:prSet/>
      <dgm:spPr/>
      <dgm:t>
        <a:bodyPr/>
        <a:lstStyle/>
        <a:p>
          <a:endParaRPr lang="en-US"/>
        </a:p>
      </dgm:t>
    </dgm:pt>
    <dgm:pt modelId="{A35D2D98-EAE9-452D-B5F6-91AA72BA07EB}">
      <dgm:prSet/>
      <dgm:spPr/>
      <dgm:t>
        <a:bodyPr/>
        <a:lstStyle/>
        <a:p>
          <a:pPr>
            <a:defRPr cap="all"/>
          </a:pPr>
          <a:r>
            <a:rPr lang="en-US" dirty="0" err="1"/>
            <a:t>Cómo</a:t>
          </a:r>
          <a:r>
            <a:rPr lang="en-US" baseline="0" dirty="0"/>
            <a:t> </a:t>
          </a:r>
          <a:r>
            <a:rPr lang="en-US" baseline="0" dirty="0" err="1"/>
            <a:t>identificarlo</a:t>
          </a:r>
          <a:endParaRPr lang="en-US" dirty="0"/>
        </a:p>
      </dgm:t>
    </dgm:pt>
    <dgm:pt modelId="{162D7484-BAA1-4F10-9F34-4E41F1828417}" type="parTrans" cxnId="{EBADFEBD-E7EC-4288-9D2B-6D7B9F8741D2}">
      <dgm:prSet/>
      <dgm:spPr/>
      <dgm:t>
        <a:bodyPr/>
        <a:lstStyle/>
        <a:p>
          <a:endParaRPr lang="en-US"/>
        </a:p>
      </dgm:t>
    </dgm:pt>
    <dgm:pt modelId="{D411A612-205C-4F30-8BF3-1E9AC4A098CE}" type="sibTrans" cxnId="{EBADFEBD-E7EC-4288-9D2B-6D7B9F8741D2}">
      <dgm:prSet/>
      <dgm:spPr/>
      <dgm:t>
        <a:bodyPr/>
        <a:lstStyle/>
        <a:p>
          <a:endParaRPr lang="en-US"/>
        </a:p>
      </dgm:t>
    </dgm:pt>
    <dgm:pt modelId="{5D39E5CE-CB34-4B31-9907-32C0DF48B2D4}">
      <dgm:prSet/>
      <dgm:spPr/>
      <dgm:t>
        <a:bodyPr/>
        <a:lstStyle/>
        <a:p>
          <a:pPr>
            <a:defRPr cap="all"/>
          </a:pPr>
          <a:r>
            <a:rPr lang="en-US" dirty="0" err="1"/>
            <a:t>Qué</a:t>
          </a:r>
          <a:r>
            <a:rPr lang="en-US" baseline="0" dirty="0"/>
            <a:t> dice la </a:t>
          </a:r>
          <a:r>
            <a:rPr lang="en-US" baseline="0" dirty="0" err="1"/>
            <a:t>ciencia</a:t>
          </a:r>
          <a:endParaRPr lang="en-US" dirty="0"/>
        </a:p>
      </dgm:t>
    </dgm:pt>
    <dgm:pt modelId="{84F77AF6-AF74-4612-9698-B68FF9BB1128}" type="parTrans" cxnId="{7305EDAC-9C9B-42D1-AC07-8E89EDF1E15B}">
      <dgm:prSet/>
      <dgm:spPr/>
      <dgm:t>
        <a:bodyPr/>
        <a:lstStyle/>
        <a:p>
          <a:endParaRPr lang="en-US"/>
        </a:p>
      </dgm:t>
    </dgm:pt>
    <dgm:pt modelId="{475BB2AC-6CE1-4323-B284-B8345CF169B1}" type="sibTrans" cxnId="{7305EDAC-9C9B-42D1-AC07-8E89EDF1E15B}">
      <dgm:prSet/>
      <dgm:spPr/>
      <dgm:t>
        <a:bodyPr/>
        <a:lstStyle/>
        <a:p>
          <a:endParaRPr lang="en-US"/>
        </a:p>
      </dgm:t>
    </dgm:pt>
    <dgm:pt modelId="{7B66A6C3-8A7F-4EFE-9945-9FE3F0A32296}">
      <dgm:prSet/>
      <dgm:spPr/>
      <dgm:t>
        <a:bodyPr/>
        <a:lstStyle/>
        <a:p>
          <a:pPr>
            <a:defRPr cap="all"/>
          </a:pPr>
          <a:r>
            <a:rPr lang="en-US" dirty="0" err="1"/>
            <a:t>Qué</a:t>
          </a:r>
          <a:r>
            <a:rPr lang="en-US" dirty="0"/>
            <a:t> </a:t>
          </a:r>
          <a:r>
            <a:rPr lang="en-US" dirty="0" err="1"/>
            <a:t>hago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ocurre</a:t>
          </a:r>
          <a:endParaRPr lang="en-US" dirty="0"/>
        </a:p>
      </dgm:t>
    </dgm:pt>
    <dgm:pt modelId="{090100DE-B5F3-4702-88B6-CCC08DAEABEB}" type="parTrans" cxnId="{1544AE48-3C5B-444D-B655-D918627D76C4}">
      <dgm:prSet/>
      <dgm:spPr/>
      <dgm:t>
        <a:bodyPr/>
        <a:lstStyle/>
        <a:p>
          <a:endParaRPr lang="en-US"/>
        </a:p>
      </dgm:t>
    </dgm:pt>
    <dgm:pt modelId="{4DDF7143-1873-480F-9C83-FDAC6CEF173D}" type="sibTrans" cxnId="{1544AE48-3C5B-444D-B655-D918627D76C4}">
      <dgm:prSet/>
      <dgm:spPr/>
      <dgm:t>
        <a:bodyPr/>
        <a:lstStyle/>
        <a:p>
          <a:endParaRPr lang="en-US"/>
        </a:p>
      </dgm:t>
    </dgm:pt>
    <dgm:pt modelId="{7498217F-554C-41F0-B2BF-43180322CF5D}">
      <dgm:prSet/>
      <dgm:spPr/>
      <dgm:t>
        <a:bodyPr/>
        <a:lstStyle/>
        <a:p>
          <a:pPr>
            <a:defRPr cap="all"/>
          </a:pPr>
          <a:r>
            <a:rPr lang="es-ES"/>
            <a:t>Conclusiones</a:t>
          </a:r>
          <a:endParaRPr lang="en-US"/>
        </a:p>
      </dgm:t>
    </dgm:pt>
    <dgm:pt modelId="{51F3247B-52AB-47BB-B780-1F7E67A3A99E}" type="parTrans" cxnId="{25E610DA-9C38-45C6-8D9E-6B93FA819D95}">
      <dgm:prSet/>
      <dgm:spPr/>
      <dgm:t>
        <a:bodyPr/>
        <a:lstStyle/>
        <a:p>
          <a:endParaRPr lang="en-US"/>
        </a:p>
      </dgm:t>
    </dgm:pt>
    <dgm:pt modelId="{2F8402EA-E3D8-4533-9BDC-2A82BEC1CA54}" type="sibTrans" cxnId="{25E610DA-9C38-45C6-8D9E-6B93FA819D95}">
      <dgm:prSet/>
      <dgm:spPr/>
      <dgm:t>
        <a:bodyPr/>
        <a:lstStyle/>
        <a:p>
          <a:endParaRPr lang="en-US"/>
        </a:p>
      </dgm:t>
    </dgm:pt>
    <dgm:pt modelId="{ED7DCEC7-F100-4150-A257-5E794671EB8B}" type="pres">
      <dgm:prSet presAssocID="{64574052-6FA7-480B-BBD0-CE8D261716B2}" presName="root" presStyleCnt="0">
        <dgm:presLayoutVars>
          <dgm:dir/>
          <dgm:resizeHandles val="exact"/>
        </dgm:presLayoutVars>
      </dgm:prSet>
      <dgm:spPr/>
    </dgm:pt>
    <dgm:pt modelId="{8A933A38-220A-424E-8B1A-4CAA7252875D}" type="pres">
      <dgm:prSet presAssocID="{349A5F77-FF74-49FB-A446-5D1F134293A9}" presName="compNode" presStyleCnt="0"/>
      <dgm:spPr/>
    </dgm:pt>
    <dgm:pt modelId="{B40EF2B2-FC1B-4A77-872F-6B1D1EB4DED9}" type="pres">
      <dgm:prSet presAssocID="{349A5F77-FF74-49FB-A446-5D1F134293A9}" presName="iconBgRect" presStyleLbl="bgShp" presStyleIdx="0" presStyleCnt="6"/>
      <dgm:spPr/>
    </dgm:pt>
    <dgm:pt modelId="{F5057625-B403-435E-8F9B-93557D4D5D07}" type="pres">
      <dgm:prSet presAssocID="{349A5F77-FF74-49FB-A446-5D1F134293A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7339CF5-BFE2-4FCE-8B83-1AD6C169B1E6}" type="pres">
      <dgm:prSet presAssocID="{349A5F77-FF74-49FB-A446-5D1F134293A9}" presName="spaceRect" presStyleCnt="0"/>
      <dgm:spPr/>
    </dgm:pt>
    <dgm:pt modelId="{98E7C961-2671-454A-8927-B1679B714E53}" type="pres">
      <dgm:prSet presAssocID="{349A5F77-FF74-49FB-A446-5D1F134293A9}" presName="textRect" presStyleLbl="revTx" presStyleIdx="0" presStyleCnt="6">
        <dgm:presLayoutVars>
          <dgm:chMax val="1"/>
          <dgm:chPref val="1"/>
        </dgm:presLayoutVars>
      </dgm:prSet>
      <dgm:spPr/>
    </dgm:pt>
    <dgm:pt modelId="{BC53C5D7-B450-4736-9EDB-78E18ABD7AC3}" type="pres">
      <dgm:prSet presAssocID="{2691BBCA-5F0A-4666-A5E3-A737B5861E49}" presName="sibTrans" presStyleCnt="0"/>
      <dgm:spPr/>
    </dgm:pt>
    <dgm:pt modelId="{04554856-9416-4089-9F5F-885C1EDFD851}" type="pres">
      <dgm:prSet presAssocID="{E4CB6650-19F7-48DF-A685-EAC314BA5E01}" presName="compNode" presStyleCnt="0"/>
      <dgm:spPr/>
    </dgm:pt>
    <dgm:pt modelId="{9EAA83C3-ED3B-4349-ACAD-C6FA68A1A466}" type="pres">
      <dgm:prSet presAssocID="{E4CB6650-19F7-48DF-A685-EAC314BA5E01}" presName="iconBgRect" presStyleLbl="bgShp" presStyleIdx="1" presStyleCnt="6"/>
      <dgm:spPr/>
    </dgm:pt>
    <dgm:pt modelId="{57C7B2A4-D1AE-4FCD-B871-B3FE0785275C}" type="pres">
      <dgm:prSet presAssocID="{E4CB6650-19F7-48DF-A685-EAC314BA5E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2767B5F6-F502-4D7C-8185-5C033FFC98F7}" type="pres">
      <dgm:prSet presAssocID="{E4CB6650-19F7-48DF-A685-EAC314BA5E01}" presName="spaceRect" presStyleCnt="0"/>
      <dgm:spPr/>
    </dgm:pt>
    <dgm:pt modelId="{002DE38A-8F5D-472F-B717-BC9FD680C722}" type="pres">
      <dgm:prSet presAssocID="{E4CB6650-19F7-48DF-A685-EAC314BA5E01}" presName="textRect" presStyleLbl="revTx" presStyleIdx="1" presStyleCnt="6">
        <dgm:presLayoutVars>
          <dgm:chMax val="1"/>
          <dgm:chPref val="1"/>
        </dgm:presLayoutVars>
      </dgm:prSet>
      <dgm:spPr/>
    </dgm:pt>
    <dgm:pt modelId="{7E1EC935-FF1A-46D7-AA0C-B4F16E21E535}" type="pres">
      <dgm:prSet presAssocID="{C7EA03D8-4EAA-4DF6-8061-0C050BA5850C}" presName="sibTrans" presStyleCnt="0"/>
      <dgm:spPr/>
    </dgm:pt>
    <dgm:pt modelId="{E3F7F0DA-8998-45BB-9465-284CC1441402}" type="pres">
      <dgm:prSet presAssocID="{A35D2D98-EAE9-452D-B5F6-91AA72BA07EB}" presName="compNode" presStyleCnt="0"/>
      <dgm:spPr/>
    </dgm:pt>
    <dgm:pt modelId="{C1004DA1-A05D-4612-BD2A-1CAAC2902E0D}" type="pres">
      <dgm:prSet presAssocID="{A35D2D98-EAE9-452D-B5F6-91AA72BA07EB}" presName="iconBgRect" presStyleLbl="bgShp" presStyleIdx="2" presStyleCnt="6"/>
      <dgm:spPr/>
    </dgm:pt>
    <dgm:pt modelId="{3F33E7EB-E248-4C0B-855B-63E4D8A5FC29}" type="pres">
      <dgm:prSet presAssocID="{A35D2D98-EAE9-452D-B5F6-91AA72BA07E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FB37D0-8860-4EF6-A68D-5594C0048D60}" type="pres">
      <dgm:prSet presAssocID="{A35D2D98-EAE9-452D-B5F6-91AA72BA07EB}" presName="spaceRect" presStyleCnt="0"/>
      <dgm:spPr/>
    </dgm:pt>
    <dgm:pt modelId="{2F4B57AB-BF01-4018-A75E-EB0E3448AAED}" type="pres">
      <dgm:prSet presAssocID="{A35D2D98-EAE9-452D-B5F6-91AA72BA07EB}" presName="textRect" presStyleLbl="revTx" presStyleIdx="2" presStyleCnt="6">
        <dgm:presLayoutVars>
          <dgm:chMax val="1"/>
          <dgm:chPref val="1"/>
        </dgm:presLayoutVars>
      </dgm:prSet>
      <dgm:spPr/>
    </dgm:pt>
    <dgm:pt modelId="{0EEC771D-3273-4A32-842D-32B877387E66}" type="pres">
      <dgm:prSet presAssocID="{D411A612-205C-4F30-8BF3-1E9AC4A098CE}" presName="sibTrans" presStyleCnt="0"/>
      <dgm:spPr/>
    </dgm:pt>
    <dgm:pt modelId="{62F23986-9CFA-4B07-9014-A570448B038C}" type="pres">
      <dgm:prSet presAssocID="{5D39E5CE-CB34-4B31-9907-32C0DF48B2D4}" presName="compNode" presStyleCnt="0"/>
      <dgm:spPr/>
    </dgm:pt>
    <dgm:pt modelId="{28C1B192-D007-44A9-A2B4-A9B74EBE2223}" type="pres">
      <dgm:prSet presAssocID="{5D39E5CE-CB34-4B31-9907-32C0DF48B2D4}" presName="iconBgRect" presStyleLbl="bgShp" presStyleIdx="3" presStyleCnt="6"/>
      <dgm:spPr/>
    </dgm:pt>
    <dgm:pt modelId="{3E94231A-6F6B-44A1-AA17-E5716FF94DA7}" type="pres">
      <dgm:prSet presAssocID="{5D39E5CE-CB34-4B31-9907-32C0DF48B2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B1FF94B-1AC9-492E-8489-A8CF43DB7018}" type="pres">
      <dgm:prSet presAssocID="{5D39E5CE-CB34-4B31-9907-32C0DF48B2D4}" presName="spaceRect" presStyleCnt="0"/>
      <dgm:spPr/>
    </dgm:pt>
    <dgm:pt modelId="{840D8E9F-5DBE-43C7-BE00-091BF2A3ECDF}" type="pres">
      <dgm:prSet presAssocID="{5D39E5CE-CB34-4B31-9907-32C0DF48B2D4}" presName="textRect" presStyleLbl="revTx" presStyleIdx="3" presStyleCnt="6">
        <dgm:presLayoutVars>
          <dgm:chMax val="1"/>
          <dgm:chPref val="1"/>
        </dgm:presLayoutVars>
      </dgm:prSet>
      <dgm:spPr/>
    </dgm:pt>
    <dgm:pt modelId="{FBA670EE-C219-4995-830A-50509653A42E}" type="pres">
      <dgm:prSet presAssocID="{475BB2AC-6CE1-4323-B284-B8345CF169B1}" presName="sibTrans" presStyleCnt="0"/>
      <dgm:spPr/>
    </dgm:pt>
    <dgm:pt modelId="{D2F8A48C-C522-480B-A35F-6D5B05CDC5B7}" type="pres">
      <dgm:prSet presAssocID="{7B66A6C3-8A7F-4EFE-9945-9FE3F0A32296}" presName="compNode" presStyleCnt="0"/>
      <dgm:spPr/>
    </dgm:pt>
    <dgm:pt modelId="{E6819F2B-80FE-415F-B2A8-6F7B11947EFC}" type="pres">
      <dgm:prSet presAssocID="{7B66A6C3-8A7F-4EFE-9945-9FE3F0A32296}" presName="iconBgRect" presStyleLbl="bgShp" presStyleIdx="4" presStyleCnt="6"/>
      <dgm:spPr/>
    </dgm:pt>
    <dgm:pt modelId="{A5A2F6AD-0AF3-4589-9424-220372FBC3A2}" type="pres">
      <dgm:prSet presAssocID="{7B66A6C3-8A7F-4EFE-9945-9FE3F0A3229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715BE5F7-B6BC-4EF7-96E3-49EDAAC15F91}" type="pres">
      <dgm:prSet presAssocID="{7B66A6C3-8A7F-4EFE-9945-9FE3F0A32296}" presName="spaceRect" presStyleCnt="0"/>
      <dgm:spPr/>
    </dgm:pt>
    <dgm:pt modelId="{926F0C7B-0F40-435C-BB70-5CBB054FF765}" type="pres">
      <dgm:prSet presAssocID="{7B66A6C3-8A7F-4EFE-9945-9FE3F0A32296}" presName="textRect" presStyleLbl="revTx" presStyleIdx="4" presStyleCnt="6">
        <dgm:presLayoutVars>
          <dgm:chMax val="1"/>
          <dgm:chPref val="1"/>
        </dgm:presLayoutVars>
      </dgm:prSet>
      <dgm:spPr/>
    </dgm:pt>
    <dgm:pt modelId="{AC8E6C32-9244-4184-B0C5-0E3629E80D59}" type="pres">
      <dgm:prSet presAssocID="{4DDF7143-1873-480F-9C83-FDAC6CEF173D}" presName="sibTrans" presStyleCnt="0"/>
      <dgm:spPr/>
    </dgm:pt>
    <dgm:pt modelId="{310D4465-5254-4B05-9937-B42D372ED955}" type="pres">
      <dgm:prSet presAssocID="{7498217F-554C-41F0-B2BF-43180322CF5D}" presName="compNode" presStyleCnt="0"/>
      <dgm:spPr/>
    </dgm:pt>
    <dgm:pt modelId="{D9F33B8A-BE94-44B4-B90B-0DFFF8E31DF6}" type="pres">
      <dgm:prSet presAssocID="{7498217F-554C-41F0-B2BF-43180322CF5D}" presName="iconBgRect" presStyleLbl="bgShp" presStyleIdx="5" presStyleCnt="6"/>
      <dgm:spPr/>
    </dgm:pt>
    <dgm:pt modelId="{34B27A75-0817-4358-9572-D87018B9251F}" type="pres">
      <dgm:prSet presAssocID="{7498217F-554C-41F0-B2BF-43180322CF5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E91C425-3673-4B74-8EB2-05018C470781}" type="pres">
      <dgm:prSet presAssocID="{7498217F-554C-41F0-B2BF-43180322CF5D}" presName="spaceRect" presStyleCnt="0"/>
      <dgm:spPr/>
    </dgm:pt>
    <dgm:pt modelId="{6E1AA621-0E43-482A-B78B-20E709BEABD0}" type="pres">
      <dgm:prSet presAssocID="{7498217F-554C-41F0-B2BF-43180322CF5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6670702-2FB7-4CB3-980F-5DC280510A38}" type="presOf" srcId="{7B66A6C3-8A7F-4EFE-9945-9FE3F0A32296}" destId="{926F0C7B-0F40-435C-BB70-5CBB054FF765}" srcOrd="0" destOrd="0" presId="urn:microsoft.com/office/officeart/2018/5/layout/IconCircleLabelList"/>
    <dgm:cxn modelId="{3A4E950B-5BC9-42C2-92D3-75E4FEDC4306}" type="presOf" srcId="{5D39E5CE-CB34-4B31-9907-32C0DF48B2D4}" destId="{840D8E9F-5DBE-43C7-BE00-091BF2A3ECDF}" srcOrd="0" destOrd="0" presId="urn:microsoft.com/office/officeart/2018/5/layout/IconCircleLabelList"/>
    <dgm:cxn modelId="{E000893B-E038-4D28-B6D7-2794C1BA987C}" srcId="{64574052-6FA7-480B-BBD0-CE8D261716B2}" destId="{E4CB6650-19F7-48DF-A685-EAC314BA5E01}" srcOrd="1" destOrd="0" parTransId="{A17798B1-7146-4382-A877-41C972BC0E7A}" sibTransId="{C7EA03D8-4EAA-4DF6-8061-0C050BA5850C}"/>
    <dgm:cxn modelId="{1544AE48-3C5B-444D-B655-D918627D76C4}" srcId="{64574052-6FA7-480B-BBD0-CE8D261716B2}" destId="{7B66A6C3-8A7F-4EFE-9945-9FE3F0A32296}" srcOrd="4" destOrd="0" parTransId="{090100DE-B5F3-4702-88B6-CCC08DAEABEB}" sibTransId="{4DDF7143-1873-480F-9C83-FDAC6CEF173D}"/>
    <dgm:cxn modelId="{C00F8E4A-C640-43C7-ABC8-EE6A7D3FA686}" type="presOf" srcId="{A35D2D98-EAE9-452D-B5F6-91AA72BA07EB}" destId="{2F4B57AB-BF01-4018-A75E-EB0E3448AAED}" srcOrd="0" destOrd="0" presId="urn:microsoft.com/office/officeart/2018/5/layout/IconCircleLabelList"/>
    <dgm:cxn modelId="{D16AA06A-4127-4A12-A732-1766BCC310B7}" type="presOf" srcId="{349A5F77-FF74-49FB-A446-5D1F134293A9}" destId="{98E7C961-2671-454A-8927-B1679B714E53}" srcOrd="0" destOrd="0" presId="urn:microsoft.com/office/officeart/2018/5/layout/IconCircleLabelList"/>
    <dgm:cxn modelId="{046D1386-A838-4A01-A367-764419940385}" type="presOf" srcId="{64574052-6FA7-480B-BBD0-CE8D261716B2}" destId="{ED7DCEC7-F100-4150-A257-5E794671EB8B}" srcOrd="0" destOrd="0" presId="urn:microsoft.com/office/officeart/2018/5/layout/IconCircleLabelList"/>
    <dgm:cxn modelId="{518B7CA7-8BDC-4523-A9C7-97B48D8170B6}" type="presOf" srcId="{E4CB6650-19F7-48DF-A685-EAC314BA5E01}" destId="{002DE38A-8F5D-472F-B717-BC9FD680C722}" srcOrd="0" destOrd="0" presId="urn:microsoft.com/office/officeart/2018/5/layout/IconCircleLabelList"/>
    <dgm:cxn modelId="{7305EDAC-9C9B-42D1-AC07-8E89EDF1E15B}" srcId="{64574052-6FA7-480B-BBD0-CE8D261716B2}" destId="{5D39E5CE-CB34-4B31-9907-32C0DF48B2D4}" srcOrd="3" destOrd="0" parTransId="{84F77AF6-AF74-4612-9698-B68FF9BB1128}" sibTransId="{475BB2AC-6CE1-4323-B284-B8345CF169B1}"/>
    <dgm:cxn modelId="{EBADFEBD-E7EC-4288-9D2B-6D7B9F8741D2}" srcId="{64574052-6FA7-480B-BBD0-CE8D261716B2}" destId="{A35D2D98-EAE9-452D-B5F6-91AA72BA07EB}" srcOrd="2" destOrd="0" parTransId="{162D7484-BAA1-4F10-9F34-4E41F1828417}" sibTransId="{D411A612-205C-4F30-8BF3-1E9AC4A098CE}"/>
    <dgm:cxn modelId="{009FDAD3-03A6-4C61-8D67-949B94EA4DE6}" srcId="{64574052-6FA7-480B-BBD0-CE8D261716B2}" destId="{349A5F77-FF74-49FB-A446-5D1F134293A9}" srcOrd="0" destOrd="0" parTransId="{56CA73C5-1F67-4441-A6A0-7DD3EEF0F02B}" sibTransId="{2691BBCA-5F0A-4666-A5E3-A737B5861E49}"/>
    <dgm:cxn modelId="{25E610DA-9C38-45C6-8D9E-6B93FA819D95}" srcId="{64574052-6FA7-480B-BBD0-CE8D261716B2}" destId="{7498217F-554C-41F0-B2BF-43180322CF5D}" srcOrd="5" destOrd="0" parTransId="{51F3247B-52AB-47BB-B780-1F7E67A3A99E}" sibTransId="{2F8402EA-E3D8-4533-9BDC-2A82BEC1CA54}"/>
    <dgm:cxn modelId="{873F75DC-F4A2-494F-8FC7-8703CD2CC205}" type="presOf" srcId="{7498217F-554C-41F0-B2BF-43180322CF5D}" destId="{6E1AA621-0E43-482A-B78B-20E709BEABD0}" srcOrd="0" destOrd="0" presId="urn:microsoft.com/office/officeart/2018/5/layout/IconCircleLabelList"/>
    <dgm:cxn modelId="{A7652C14-4DB8-4810-A3F9-989BEA22406D}" type="presParOf" srcId="{ED7DCEC7-F100-4150-A257-5E794671EB8B}" destId="{8A933A38-220A-424E-8B1A-4CAA7252875D}" srcOrd="0" destOrd="0" presId="urn:microsoft.com/office/officeart/2018/5/layout/IconCircleLabelList"/>
    <dgm:cxn modelId="{414AF51F-F0D2-458A-8FC7-220575757919}" type="presParOf" srcId="{8A933A38-220A-424E-8B1A-4CAA7252875D}" destId="{B40EF2B2-FC1B-4A77-872F-6B1D1EB4DED9}" srcOrd="0" destOrd="0" presId="urn:microsoft.com/office/officeart/2018/5/layout/IconCircleLabelList"/>
    <dgm:cxn modelId="{FEACCEB1-5594-4FEF-B7A2-D6E84048EEAB}" type="presParOf" srcId="{8A933A38-220A-424E-8B1A-4CAA7252875D}" destId="{F5057625-B403-435E-8F9B-93557D4D5D07}" srcOrd="1" destOrd="0" presId="urn:microsoft.com/office/officeart/2018/5/layout/IconCircleLabelList"/>
    <dgm:cxn modelId="{5D9DD290-BE3D-48C7-868A-43970E536519}" type="presParOf" srcId="{8A933A38-220A-424E-8B1A-4CAA7252875D}" destId="{77339CF5-BFE2-4FCE-8B83-1AD6C169B1E6}" srcOrd="2" destOrd="0" presId="urn:microsoft.com/office/officeart/2018/5/layout/IconCircleLabelList"/>
    <dgm:cxn modelId="{C25FAFD8-EBFF-40B3-A061-6674829CCC8F}" type="presParOf" srcId="{8A933A38-220A-424E-8B1A-4CAA7252875D}" destId="{98E7C961-2671-454A-8927-B1679B714E53}" srcOrd="3" destOrd="0" presId="urn:microsoft.com/office/officeart/2018/5/layout/IconCircleLabelList"/>
    <dgm:cxn modelId="{E50EEC4B-0DBC-4F95-9C1D-6BBF550DF5A5}" type="presParOf" srcId="{ED7DCEC7-F100-4150-A257-5E794671EB8B}" destId="{BC53C5D7-B450-4736-9EDB-78E18ABD7AC3}" srcOrd="1" destOrd="0" presId="urn:microsoft.com/office/officeart/2018/5/layout/IconCircleLabelList"/>
    <dgm:cxn modelId="{C7870612-7812-4A71-88E8-38AD4366D0CF}" type="presParOf" srcId="{ED7DCEC7-F100-4150-A257-5E794671EB8B}" destId="{04554856-9416-4089-9F5F-885C1EDFD851}" srcOrd="2" destOrd="0" presId="urn:microsoft.com/office/officeart/2018/5/layout/IconCircleLabelList"/>
    <dgm:cxn modelId="{06DA2E96-1004-411B-A636-B1CEC360157E}" type="presParOf" srcId="{04554856-9416-4089-9F5F-885C1EDFD851}" destId="{9EAA83C3-ED3B-4349-ACAD-C6FA68A1A466}" srcOrd="0" destOrd="0" presId="urn:microsoft.com/office/officeart/2018/5/layout/IconCircleLabelList"/>
    <dgm:cxn modelId="{D6938E2A-957F-4249-9037-BDF95DEA149C}" type="presParOf" srcId="{04554856-9416-4089-9F5F-885C1EDFD851}" destId="{57C7B2A4-D1AE-4FCD-B871-B3FE0785275C}" srcOrd="1" destOrd="0" presId="urn:microsoft.com/office/officeart/2018/5/layout/IconCircleLabelList"/>
    <dgm:cxn modelId="{598BE64A-B647-4D6B-B7C0-F694FC550227}" type="presParOf" srcId="{04554856-9416-4089-9F5F-885C1EDFD851}" destId="{2767B5F6-F502-4D7C-8185-5C033FFC98F7}" srcOrd="2" destOrd="0" presId="urn:microsoft.com/office/officeart/2018/5/layout/IconCircleLabelList"/>
    <dgm:cxn modelId="{A8FACAEA-F7E5-4D3C-A309-544A78BE2E8D}" type="presParOf" srcId="{04554856-9416-4089-9F5F-885C1EDFD851}" destId="{002DE38A-8F5D-472F-B717-BC9FD680C722}" srcOrd="3" destOrd="0" presId="urn:microsoft.com/office/officeart/2018/5/layout/IconCircleLabelList"/>
    <dgm:cxn modelId="{091451A1-908C-4A11-9B22-B37898A0DC5F}" type="presParOf" srcId="{ED7DCEC7-F100-4150-A257-5E794671EB8B}" destId="{7E1EC935-FF1A-46D7-AA0C-B4F16E21E535}" srcOrd="3" destOrd="0" presId="urn:microsoft.com/office/officeart/2018/5/layout/IconCircleLabelList"/>
    <dgm:cxn modelId="{3B617C22-E58C-4ABD-A658-EF86E1FCD26D}" type="presParOf" srcId="{ED7DCEC7-F100-4150-A257-5E794671EB8B}" destId="{E3F7F0DA-8998-45BB-9465-284CC1441402}" srcOrd="4" destOrd="0" presId="urn:microsoft.com/office/officeart/2018/5/layout/IconCircleLabelList"/>
    <dgm:cxn modelId="{238C1C2D-0484-4264-9268-DF22550A9E58}" type="presParOf" srcId="{E3F7F0DA-8998-45BB-9465-284CC1441402}" destId="{C1004DA1-A05D-4612-BD2A-1CAAC2902E0D}" srcOrd="0" destOrd="0" presId="urn:microsoft.com/office/officeart/2018/5/layout/IconCircleLabelList"/>
    <dgm:cxn modelId="{06FD0033-5B1A-49BA-9AD7-549F1EACA603}" type="presParOf" srcId="{E3F7F0DA-8998-45BB-9465-284CC1441402}" destId="{3F33E7EB-E248-4C0B-855B-63E4D8A5FC29}" srcOrd="1" destOrd="0" presId="urn:microsoft.com/office/officeart/2018/5/layout/IconCircleLabelList"/>
    <dgm:cxn modelId="{32533EE9-66C7-4D8F-91F8-095A7AAD1A69}" type="presParOf" srcId="{E3F7F0DA-8998-45BB-9465-284CC1441402}" destId="{73FB37D0-8860-4EF6-A68D-5594C0048D60}" srcOrd="2" destOrd="0" presId="urn:microsoft.com/office/officeart/2018/5/layout/IconCircleLabelList"/>
    <dgm:cxn modelId="{B8FCFB3F-58A0-4283-989C-46353FED6D41}" type="presParOf" srcId="{E3F7F0DA-8998-45BB-9465-284CC1441402}" destId="{2F4B57AB-BF01-4018-A75E-EB0E3448AAED}" srcOrd="3" destOrd="0" presId="urn:microsoft.com/office/officeart/2018/5/layout/IconCircleLabelList"/>
    <dgm:cxn modelId="{60D28E36-7CA9-4FC8-81F5-8ADE21366771}" type="presParOf" srcId="{ED7DCEC7-F100-4150-A257-5E794671EB8B}" destId="{0EEC771D-3273-4A32-842D-32B877387E66}" srcOrd="5" destOrd="0" presId="urn:microsoft.com/office/officeart/2018/5/layout/IconCircleLabelList"/>
    <dgm:cxn modelId="{F8E376AB-982E-487F-AB07-36B37B484515}" type="presParOf" srcId="{ED7DCEC7-F100-4150-A257-5E794671EB8B}" destId="{62F23986-9CFA-4B07-9014-A570448B038C}" srcOrd="6" destOrd="0" presId="urn:microsoft.com/office/officeart/2018/5/layout/IconCircleLabelList"/>
    <dgm:cxn modelId="{2C596533-9F44-4A1E-AED9-4C111723C0B1}" type="presParOf" srcId="{62F23986-9CFA-4B07-9014-A570448B038C}" destId="{28C1B192-D007-44A9-A2B4-A9B74EBE2223}" srcOrd="0" destOrd="0" presId="urn:microsoft.com/office/officeart/2018/5/layout/IconCircleLabelList"/>
    <dgm:cxn modelId="{7BA64A8A-1850-4AA3-85C1-BAD58DD48FA2}" type="presParOf" srcId="{62F23986-9CFA-4B07-9014-A570448B038C}" destId="{3E94231A-6F6B-44A1-AA17-E5716FF94DA7}" srcOrd="1" destOrd="0" presId="urn:microsoft.com/office/officeart/2018/5/layout/IconCircleLabelList"/>
    <dgm:cxn modelId="{FFF8C553-223F-4CA4-B25A-B9CAD7714F85}" type="presParOf" srcId="{62F23986-9CFA-4B07-9014-A570448B038C}" destId="{4B1FF94B-1AC9-492E-8489-A8CF43DB7018}" srcOrd="2" destOrd="0" presId="urn:microsoft.com/office/officeart/2018/5/layout/IconCircleLabelList"/>
    <dgm:cxn modelId="{3AF926DA-0AB2-4642-952D-E89A1C5698FA}" type="presParOf" srcId="{62F23986-9CFA-4B07-9014-A570448B038C}" destId="{840D8E9F-5DBE-43C7-BE00-091BF2A3ECDF}" srcOrd="3" destOrd="0" presId="urn:microsoft.com/office/officeart/2018/5/layout/IconCircleLabelList"/>
    <dgm:cxn modelId="{CAAB6BFD-5830-44FD-9977-94D037171436}" type="presParOf" srcId="{ED7DCEC7-F100-4150-A257-5E794671EB8B}" destId="{FBA670EE-C219-4995-830A-50509653A42E}" srcOrd="7" destOrd="0" presId="urn:microsoft.com/office/officeart/2018/5/layout/IconCircleLabelList"/>
    <dgm:cxn modelId="{54B2D1FC-FA0B-4288-B681-8480BEFA9608}" type="presParOf" srcId="{ED7DCEC7-F100-4150-A257-5E794671EB8B}" destId="{D2F8A48C-C522-480B-A35F-6D5B05CDC5B7}" srcOrd="8" destOrd="0" presId="urn:microsoft.com/office/officeart/2018/5/layout/IconCircleLabelList"/>
    <dgm:cxn modelId="{69EA50E7-F6A1-40E4-A835-A7CF5866F077}" type="presParOf" srcId="{D2F8A48C-C522-480B-A35F-6D5B05CDC5B7}" destId="{E6819F2B-80FE-415F-B2A8-6F7B11947EFC}" srcOrd="0" destOrd="0" presId="urn:microsoft.com/office/officeart/2018/5/layout/IconCircleLabelList"/>
    <dgm:cxn modelId="{5F299826-86B6-4F6B-BA2C-860C3AB99FBF}" type="presParOf" srcId="{D2F8A48C-C522-480B-A35F-6D5B05CDC5B7}" destId="{A5A2F6AD-0AF3-4589-9424-220372FBC3A2}" srcOrd="1" destOrd="0" presId="urn:microsoft.com/office/officeart/2018/5/layout/IconCircleLabelList"/>
    <dgm:cxn modelId="{1DFDFB03-48F7-4EE2-8FDF-1281EC2246E0}" type="presParOf" srcId="{D2F8A48C-C522-480B-A35F-6D5B05CDC5B7}" destId="{715BE5F7-B6BC-4EF7-96E3-49EDAAC15F91}" srcOrd="2" destOrd="0" presId="urn:microsoft.com/office/officeart/2018/5/layout/IconCircleLabelList"/>
    <dgm:cxn modelId="{DADD2FA6-EC82-4E62-9870-E64349A81833}" type="presParOf" srcId="{D2F8A48C-C522-480B-A35F-6D5B05CDC5B7}" destId="{926F0C7B-0F40-435C-BB70-5CBB054FF765}" srcOrd="3" destOrd="0" presId="urn:microsoft.com/office/officeart/2018/5/layout/IconCircleLabelList"/>
    <dgm:cxn modelId="{1EC1476C-A350-4ABD-A2DE-01CE46DDC198}" type="presParOf" srcId="{ED7DCEC7-F100-4150-A257-5E794671EB8B}" destId="{AC8E6C32-9244-4184-B0C5-0E3629E80D59}" srcOrd="9" destOrd="0" presId="urn:microsoft.com/office/officeart/2018/5/layout/IconCircleLabelList"/>
    <dgm:cxn modelId="{1B3D402A-A162-4F54-A5BD-7AACB23D7141}" type="presParOf" srcId="{ED7DCEC7-F100-4150-A257-5E794671EB8B}" destId="{310D4465-5254-4B05-9937-B42D372ED955}" srcOrd="10" destOrd="0" presId="urn:microsoft.com/office/officeart/2018/5/layout/IconCircleLabelList"/>
    <dgm:cxn modelId="{67488430-0058-402E-ADEF-283CC274EC29}" type="presParOf" srcId="{310D4465-5254-4B05-9937-B42D372ED955}" destId="{D9F33B8A-BE94-44B4-B90B-0DFFF8E31DF6}" srcOrd="0" destOrd="0" presId="urn:microsoft.com/office/officeart/2018/5/layout/IconCircleLabelList"/>
    <dgm:cxn modelId="{0FBFD905-E31E-4A05-A2EF-265291ACA6EB}" type="presParOf" srcId="{310D4465-5254-4B05-9937-B42D372ED955}" destId="{34B27A75-0817-4358-9572-D87018B9251F}" srcOrd="1" destOrd="0" presId="urn:microsoft.com/office/officeart/2018/5/layout/IconCircleLabelList"/>
    <dgm:cxn modelId="{9DB79E4F-EB54-458D-94A4-10B652965EB6}" type="presParOf" srcId="{310D4465-5254-4B05-9937-B42D372ED955}" destId="{7E91C425-3673-4B74-8EB2-05018C470781}" srcOrd="2" destOrd="0" presId="urn:microsoft.com/office/officeart/2018/5/layout/IconCircleLabelList"/>
    <dgm:cxn modelId="{72329395-EE00-4CB8-AFF1-14D05EE49213}" type="presParOf" srcId="{310D4465-5254-4B05-9937-B42D372ED955}" destId="{6E1AA621-0E43-482A-B78B-20E709BEAB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B872C-8243-4E85-8206-03CD4C6C9744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F81B70-0DB0-4A6B-90B9-2CA2DA6AA54B}">
      <dgm:prSet/>
      <dgm:spPr/>
      <dgm:t>
        <a:bodyPr/>
        <a:lstStyle/>
        <a:p>
          <a:r>
            <a:rPr lang="es-ES" baseline="0" dirty="0"/>
            <a:t>Obesidad</a:t>
          </a:r>
        </a:p>
      </dgm:t>
    </dgm:pt>
    <dgm:pt modelId="{C18B00BB-14F7-4590-B05C-703B5C78834A}" type="parTrans" cxnId="{EE4413C4-AC92-490A-9E35-3E41FE19A0E4}">
      <dgm:prSet/>
      <dgm:spPr/>
      <dgm:t>
        <a:bodyPr/>
        <a:lstStyle/>
        <a:p>
          <a:endParaRPr lang="en-US"/>
        </a:p>
      </dgm:t>
    </dgm:pt>
    <dgm:pt modelId="{BB615D18-1487-4F4E-A08F-FFCA976FBDF9}" type="sibTrans" cxnId="{EE4413C4-AC92-490A-9E35-3E41FE19A0E4}">
      <dgm:prSet/>
      <dgm:spPr/>
      <dgm:t>
        <a:bodyPr/>
        <a:lstStyle/>
        <a:p>
          <a:endParaRPr lang="en-US"/>
        </a:p>
      </dgm:t>
    </dgm:pt>
    <dgm:pt modelId="{F9C397C4-9BF6-4B2B-8C24-E30542EC82D9}">
      <dgm:prSet/>
      <dgm:spPr/>
      <dgm:t>
        <a:bodyPr/>
        <a:lstStyle/>
        <a:p>
          <a:r>
            <a:rPr lang="es-ES" baseline="0"/>
            <a:t>Insomnio</a:t>
          </a:r>
          <a:endParaRPr lang="en-US"/>
        </a:p>
      </dgm:t>
    </dgm:pt>
    <dgm:pt modelId="{19900540-52AC-4BBC-AD6A-34F256AD5D34}" type="parTrans" cxnId="{7B19D21F-814C-4A6D-ADC2-36D381B27017}">
      <dgm:prSet/>
      <dgm:spPr/>
      <dgm:t>
        <a:bodyPr/>
        <a:lstStyle/>
        <a:p>
          <a:endParaRPr lang="en-US"/>
        </a:p>
      </dgm:t>
    </dgm:pt>
    <dgm:pt modelId="{355F4BE5-D95F-4EA5-93E4-62D45E36378A}" type="sibTrans" cxnId="{7B19D21F-814C-4A6D-ADC2-36D381B27017}">
      <dgm:prSet/>
      <dgm:spPr/>
      <dgm:t>
        <a:bodyPr/>
        <a:lstStyle/>
        <a:p>
          <a:endParaRPr lang="en-US"/>
        </a:p>
      </dgm:t>
    </dgm:pt>
    <dgm:pt modelId="{09D126B9-887A-41A6-9F23-5BEA3C937B11}">
      <dgm:prSet/>
      <dgm:spPr/>
      <dgm:t>
        <a:bodyPr/>
        <a:lstStyle/>
        <a:p>
          <a:r>
            <a:rPr lang="es-ES" baseline="0" dirty="0"/>
            <a:t>Rendimiento escolar</a:t>
          </a:r>
          <a:endParaRPr lang="en-US" dirty="0"/>
        </a:p>
      </dgm:t>
    </dgm:pt>
    <dgm:pt modelId="{583DB94C-E241-41D9-92FD-1D79F0AC68DC}" type="parTrans" cxnId="{04C5C464-F802-4C8F-8235-E4463EBD41AC}">
      <dgm:prSet/>
      <dgm:spPr/>
      <dgm:t>
        <a:bodyPr/>
        <a:lstStyle/>
        <a:p>
          <a:endParaRPr lang="en-US"/>
        </a:p>
      </dgm:t>
    </dgm:pt>
    <dgm:pt modelId="{C4CE2DED-3FB4-42C6-A11E-6ED789EBA007}" type="sibTrans" cxnId="{04C5C464-F802-4C8F-8235-E4463EBD41AC}">
      <dgm:prSet/>
      <dgm:spPr/>
      <dgm:t>
        <a:bodyPr/>
        <a:lstStyle/>
        <a:p>
          <a:endParaRPr lang="en-US"/>
        </a:p>
      </dgm:t>
    </dgm:pt>
    <dgm:pt modelId="{3A8F8938-9F37-4619-BD45-1468E5E033C1}">
      <dgm:prSet/>
      <dgm:spPr/>
      <dgm:t>
        <a:bodyPr/>
        <a:lstStyle/>
        <a:p>
          <a:r>
            <a:rPr lang="es-ES" b="1" baseline="0" dirty="0"/>
            <a:t>Abuso y adicción</a:t>
          </a:r>
          <a:endParaRPr lang="en-US" b="1" dirty="0"/>
        </a:p>
      </dgm:t>
    </dgm:pt>
    <dgm:pt modelId="{34BD4A85-5EAB-48C8-B04F-99B1F4FFEB9D}" type="parTrans" cxnId="{4211DCA4-8E5E-4DB4-A9D7-8BF985EAE2FD}">
      <dgm:prSet/>
      <dgm:spPr/>
      <dgm:t>
        <a:bodyPr/>
        <a:lstStyle/>
        <a:p>
          <a:endParaRPr lang="en-US"/>
        </a:p>
      </dgm:t>
    </dgm:pt>
    <dgm:pt modelId="{8B5980D7-94C8-4732-A53C-93703C110DAA}" type="sibTrans" cxnId="{4211DCA4-8E5E-4DB4-A9D7-8BF985EAE2FD}">
      <dgm:prSet/>
      <dgm:spPr/>
      <dgm:t>
        <a:bodyPr/>
        <a:lstStyle/>
        <a:p>
          <a:endParaRPr lang="en-US"/>
        </a:p>
      </dgm:t>
    </dgm:pt>
    <dgm:pt modelId="{99D158D4-793E-4C60-A7B7-8D551B3F4501}">
      <dgm:prSet/>
      <dgm:spPr/>
      <dgm:t>
        <a:bodyPr/>
        <a:lstStyle/>
        <a:p>
          <a:r>
            <a:rPr lang="es-ES" dirty="0"/>
            <a:t>Información inadecuada</a:t>
          </a:r>
        </a:p>
      </dgm:t>
    </dgm:pt>
    <dgm:pt modelId="{758FF245-F30F-424A-8702-4EA4999FD4EC}" type="parTrans" cxnId="{9B3321F4-6AC8-4329-A0EB-3D31AE26B210}">
      <dgm:prSet/>
      <dgm:spPr/>
      <dgm:t>
        <a:bodyPr/>
        <a:lstStyle/>
        <a:p>
          <a:endParaRPr lang="es-ES"/>
        </a:p>
      </dgm:t>
    </dgm:pt>
    <dgm:pt modelId="{695D9122-583E-4E0B-9DEE-BBA2058DFB7E}" type="sibTrans" cxnId="{9B3321F4-6AC8-4329-A0EB-3D31AE26B210}">
      <dgm:prSet/>
      <dgm:spPr/>
      <dgm:t>
        <a:bodyPr/>
        <a:lstStyle/>
        <a:p>
          <a:endParaRPr lang="es-ES"/>
        </a:p>
      </dgm:t>
    </dgm:pt>
    <dgm:pt modelId="{3E2C775C-85B6-465E-88DD-D5B52412D0F8}">
      <dgm:prSet/>
      <dgm:spPr/>
      <dgm:t>
        <a:bodyPr/>
        <a:lstStyle/>
        <a:p>
          <a:r>
            <a:rPr lang="es-ES" dirty="0"/>
            <a:t>Maltrato</a:t>
          </a:r>
        </a:p>
      </dgm:t>
    </dgm:pt>
    <dgm:pt modelId="{6EE469AA-231D-4ABE-BE73-8662A0849743}" type="parTrans" cxnId="{4AC6EDD3-3AAD-40F3-8428-9A68C5747639}">
      <dgm:prSet/>
      <dgm:spPr/>
      <dgm:t>
        <a:bodyPr/>
        <a:lstStyle/>
        <a:p>
          <a:endParaRPr lang="es-ES"/>
        </a:p>
      </dgm:t>
    </dgm:pt>
    <dgm:pt modelId="{170CB472-2667-4F59-A5ED-CC9C8C95CB47}" type="sibTrans" cxnId="{4AC6EDD3-3AAD-40F3-8428-9A68C5747639}">
      <dgm:prSet/>
      <dgm:spPr/>
      <dgm:t>
        <a:bodyPr/>
        <a:lstStyle/>
        <a:p>
          <a:endParaRPr lang="es-ES"/>
        </a:p>
      </dgm:t>
    </dgm:pt>
    <dgm:pt modelId="{ED4CE3E9-AF26-4D79-AAF1-4D2ACAA4F076}" type="pres">
      <dgm:prSet presAssocID="{6C3B872C-8243-4E85-8206-03CD4C6C9744}" presName="linear" presStyleCnt="0">
        <dgm:presLayoutVars>
          <dgm:animLvl val="lvl"/>
          <dgm:resizeHandles val="exact"/>
        </dgm:presLayoutVars>
      </dgm:prSet>
      <dgm:spPr/>
    </dgm:pt>
    <dgm:pt modelId="{266B7524-6D51-41EC-9CAC-CE0D37FDF411}" type="pres">
      <dgm:prSet presAssocID="{BDF81B70-0DB0-4A6B-90B9-2CA2DA6AA5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D3E18A-0310-469D-A009-F40851FC1F15}" type="pres">
      <dgm:prSet presAssocID="{BB615D18-1487-4F4E-A08F-FFCA976FBDF9}" presName="spacer" presStyleCnt="0"/>
      <dgm:spPr/>
    </dgm:pt>
    <dgm:pt modelId="{49FBC30E-809E-4536-86D4-E6780933C582}" type="pres">
      <dgm:prSet presAssocID="{3E2C775C-85B6-465E-88DD-D5B52412D0F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A419B07-231B-4303-B6C2-BF3E4CCB61EC}" type="pres">
      <dgm:prSet presAssocID="{170CB472-2667-4F59-A5ED-CC9C8C95CB47}" presName="spacer" presStyleCnt="0"/>
      <dgm:spPr/>
    </dgm:pt>
    <dgm:pt modelId="{C9258077-1ECB-4476-AADD-7040578E78E6}" type="pres">
      <dgm:prSet presAssocID="{99D158D4-793E-4C60-A7B7-8D551B3F450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096065B-3EF5-4220-9922-7A7C17B24843}" type="pres">
      <dgm:prSet presAssocID="{695D9122-583E-4E0B-9DEE-BBA2058DFB7E}" presName="spacer" presStyleCnt="0"/>
      <dgm:spPr/>
    </dgm:pt>
    <dgm:pt modelId="{C8A3438A-607D-462D-B86D-45301BF66E27}" type="pres">
      <dgm:prSet presAssocID="{F9C397C4-9BF6-4B2B-8C24-E30542EC82D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AC36430-2350-4F82-8FCE-220AD11513C2}" type="pres">
      <dgm:prSet presAssocID="{355F4BE5-D95F-4EA5-93E4-62D45E36378A}" presName="spacer" presStyleCnt="0"/>
      <dgm:spPr/>
    </dgm:pt>
    <dgm:pt modelId="{D6B2CDAB-86D9-4CBE-832C-C3DC0DD76D46}" type="pres">
      <dgm:prSet presAssocID="{09D126B9-887A-41A6-9F23-5BEA3C937B1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498A609-A546-4C53-A00F-739D3DFF2302}" type="pres">
      <dgm:prSet presAssocID="{C4CE2DED-3FB4-42C6-A11E-6ED789EBA007}" presName="spacer" presStyleCnt="0"/>
      <dgm:spPr/>
    </dgm:pt>
    <dgm:pt modelId="{CBB3FE0E-B169-4D99-B013-A4F0BE6484DA}" type="pres">
      <dgm:prSet presAssocID="{3A8F8938-9F37-4619-BD45-1468E5E033C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B19D21F-814C-4A6D-ADC2-36D381B27017}" srcId="{6C3B872C-8243-4E85-8206-03CD4C6C9744}" destId="{F9C397C4-9BF6-4B2B-8C24-E30542EC82D9}" srcOrd="3" destOrd="0" parTransId="{19900540-52AC-4BBC-AD6A-34F256AD5D34}" sibTransId="{355F4BE5-D95F-4EA5-93E4-62D45E36378A}"/>
    <dgm:cxn modelId="{4FF34A2A-4857-4547-9252-625B1008DB15}" type="presOf" srcId="{09D126B9-887A-41A6-9F23-5BEA3C937B11}" destId="{D6B2CDAB-86D9-4CBE-832C-C3DC0DD76D46}" srcOrd="0" destOrd="0" presId="urn:microsoft.com/office/officeart/2005/8/layout/vList2"/>
    <dgm:cxn modelId="{04C5C464-F802-4C8F-8235-E4463EBD41AC}" srcId="{6C3B872C-8243-4E85-8206-03CD4C6C9744}" destId="{09D126B9-887A-41A6-9F23-5BEA3C937B11}" srcOrd="4" destOrd="0" parTransId="{583DB94C-E241-41D9-92FD-1D79F0AC68DC}" sibTransId="{C4CE2DED-3FB4-42C6-A11E-6ED789EBA007}"/>
    <dgm:cxn modelId="{809A6A81-28B2-4A98-BA6E-3A8B201CFF8A}" type="presOf" srcId="{F9C397C4-9BF6-4B2B-8C24-E30542EC82D9}" destId="{C8A3438A-607D-462D-B86D-45301BF66E27}" srcOrd="0" destOrd="0" presId="urn:microsoft.com/office/officeart/2005/8/layout/vList2"/>
    <dgm:cxn modelId="{E0A3C082-A4D1-438C-8D7F-AB647B47F256}" type="presOf" srcId="{BDF81B70-0DB0-4A6B-90B9-2CA2DA6AA54B}" destId="{266B7524-6D51-41EC-9CAC-CE0D37FDF411}" srcOrd="0" destOrd="0" presId="urn:microsoft.com/office/officeart/2005/8/layout/vList2"/>
    <dgm:cxn modelId="{39568A96-0563-43C0-98D3-B49BE5A20378}" type="presOf" srcId="{3E2C775C-85B6-465E-88DD-D5B52412D0F8}" destId="{49FBC30E-809E-4536-86D4-E6780933C582}" srcOrd="0" destOrd="0" presId="urn:microsoft.com/office/officeart/2005/8/layout/vList2"/>
    <dgm:cxn modelId="{4211DCA4-8E5E-4DB4-A9D7-8BF985EAE2FD}" srcId="{6C3B872C-8243-4E85-8206-03CD4C6C9744}" destId="{3A8F8938-9F37-4619-BD45-1468E5E033C1}" srcOrd="5" destOrd="0" parTransId="{34BD4A85-5EAB-48C8-B04F-99B1F4FFEB9D}" sibTransId="{8B5980D7-94C8-4732-A53C-93703C110DAA}"/>
    <dgm:cxn modelId="{C09B11AA-28E4-48CF-BD8B-AABF35462AB2}" type="presOf" srcId="{6C3B872C-8243-4E85-8206-03CD4C6C9744}" destId="{ED4CE3E9-AF26-4D79-AAF1-4D2ACAA4F076}" srcOrd="0" destOrd="0" presId="urn:microsoft.com/office/officeart/2005/8/layout/vList2"/>
    <dgm:cxn modelId="{DF1FF6C3-0723-421A-B3AC-63863A10A560}" type="presOf" srcId="{99D158D4-793E-4C60-A7B7-8D551B3F4501}" destId="{C9258077-1ECB-4476-AADD-7040578E78E6}" srcOrd="0" destOrd="0" presId="urn:microsoft.com/office/officeart/2005/8/layout/vList2"/>
    <dgm:cxn modelId="{EE4413C4-AC92-490A-9E35-3E41FE19A0E4}" srcId="{6C3B872C-8243-4E85-8206-03CD4C6C9744}" destId="{BDF81B70-0DB0-4A6B-90B9-2CA2DA6AA54B}" srcOrd="0" destOrd="0" parTransId="{C18B00BB-14F7-4590-B05C-703B5C78834A}" sibTransId="{BB615D18-1487-4F4E-A08F-FFCA976FBDF9}"/>
    <dgm:cxn modelId="{4AC6EDD3-3AAD-40F3-8428-9A68C5747639}" srcId="{6C3B872C-8243-4E85-8206-03CD4C6C9744}" destId="{3E2C775C-85B6-465E-88DD-D5B52412D0F8}" srcOrd="1" destOrd="0" parTransId="{6EE469AA-231D-4ABE-BE73-8662A0849743}" sibTransId="{170CB472-2667-4F59-A5ED-CC9C8C95CB47}"/>
    <dgm:cxn modelId="{0C5167EB-869A-4175-98A9-8F078A14A44C}" type="presOf" srcId="{3A8F8938-9F37-4619-BD45-1468E5E033C1}" destId="{CBB3FE0E-B169-4D99-B013-A4F0BE6484DA}" srcOrd="0" destOrd="0" presId="urn:microsoft.com/office/officeart/2005/8/layout/vList2"/>
    <dgm:cxn modelId="{9B3321F4-6AC8-4329-A0EB-3D31AE26B210}" srcId="{6C3B872C-8243-4E85-8206-03CD4C6C9744}" destId="{99D158D4-793E-4C60-A7B7-8D551B3F4501}" srcOrd="2" destOrd="0" parTransId="{758FF245-F30F-424A-8702-4EA4999FD4EC}" sibTransId="{695D9122-583E-4E0B-9DEE-BBA2058DFB7E}"/>
    <dgm:cxn modelId="{5AF7EFB3-344F-4D59-8F6F-8242F43A1579}" type="presParOf" srcId="{ED4CE3E9-AF26-4D79-AAF1-4D2ACAA4F076}" destId="{266B7524-6D51-41EC-9CAC-CE0D37FDF411}" srcOrd="0" destOrd="0" presId="urn:microsoft.com/office/officeart/2005/8/layout/vList2"/>
    <dgm:cxn modelId="{F9A92C89-C167-40C9-94A0-A2B9B4C556D7}" type="presParOf" srcId="{ED4CE3E9-AF26-4D79-AAF1-4D2ACAA4F076}" destId="{44D3E18A-0310-469D-A009-F40851FC1F15}" srcOrd="1" destOrd="0" presId="urn:microsoft.com/office/officeart/2005/8/layout/vList2"/>
    <dgm:cxn modelId="{E24D4460-CBF3-4344-9D05-1DBEF8C1BD62}" type="presParOf" srcId="{ED4CE3E9-AF26-4D79-AAF1-4D2ACAA4F076}" destId="{49FBC30E-809E-4536-86D4-E6780933C582}" srcOrd="2" destOrd="0" presId="urn:microsoft.com/office/officeart/2005/8/layout/vList2"/>
    <dgm:cxn modelId="{703FD61D-12F6-4014-981A-66A326DB07D6}" type="presParOf" srcId="{ED4CE3E9-AF26-4D79-AAF1-4D2ACAA4F076}" destId="{2A419B07-231B-4303-B6C2-BF3E4CCB61EC}" srcOrd="3" destOrd="0" presId="urn:microsoft.com/office/officeart/2005/8/layout/vList2"/>
    <dgm:cxn modelId="{2FEA0D64-B083-42B0-AEF3-625A02F8EE8F}" type="presParOf" srcId="{ED4CE3E9-AF26-4D79-AAF1-4D2ACAA4F076}" destId="{C9258077-1ECB-4476-AADD-7040578E78E6}" srcOrd="4" destOrd="0" presId="urn:microsoft.com/office/officeart/2005/8/layout/vList2"/>
    <dgm:cxn modelId="{A0847FF3-9A49-4E68-A0C3-35EFC76681BE}" type="presParOf" srcId="{ED4CE3E9-AF26-4D79-AAF1-4D2ACAA4F076}" destId="{5096065B-3EF5-4220-9922-7A7C17B24843}" srcOrd="5" destOrd="0" presId="urn:microsoft.com/office/officeart/2005/8/layout/vList2"/>
    <dgm:cxn modelId="{ECC2B915-07E3-49DC-B141-2206E046C239}" type="presParOf" srcId="{ED4CE3E9-AF26-4D79-AAF1-4D2ACAA4F076}" destId="{C8A3438A-607D-462D-B86D-45301BF66E27}" srcOrd="6" destOrd="0" presId="urn:microsoft.com/office/officeart/2005/8/layout/vList2"/>
    <dgm:cxn modelId="{B61B367B-2E82-492F-B093-0597A64B363F}" type="presParOf" srcId="{ED4CE3E9-AF26-4D79-AAF1-4D2ACAA4F076}" destId="{5AC36430-2350-4F82-8FCE-220AD11513C2}" srcOrd="7" destOrd="0" presId="urn:microsoft.com/office/officeart/2005/8/layout/vList2"/>
    <dgm:cxn modelId="{7198A5C9-0F4F-427E-AF5D-1419F3010AC6}" type="presParOf" srcId="{ED4CE3E9-AF26-4D79-AAF1-4D2ACAA4F076}" destId="{D6B2CDAB-86D9-4CBE-832C-C3DC0DD76D46}" srcOrd="8" destOrd="0" presId="urn:microsoft.com/office/officeart/2005/8/layout/vList2"/>
    <dgm:cxn modelId="{D8DAD0DC-A99F-40F6-A74A-75C3AB3A8F43}" type="presParOf" srcId="{ED4CE3E9-AF26-4D79-AAF1-4D2ACAA4F076}" destId="{A498A609-A546-4C53-A00F-739D3DFF2302}" srcOrd="9" destOrd="0" presId="urn:microsoft.com/office/officeart/2005/8/layout/vList2"/>
    <dgm:cxn modelId="{03136DBF-3E01-4EEB-B83B-0052717F4BAC}" type="presParOf" srcId="{ED4CE3E9-AF26-4D79-AAF1-4D2ACAA4F076}" destId="{CBB3FE0E-B169-4D99-B013-A4F0BE6484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94E31-0459-47B6-841F-4BE5BAB7FCE0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883FCF-9B26-43DA-AAF0-552D642611A7}">
      <dgm:prSet/>
      <dgm:spPr/>
      <dgm:t>
        <a:bodyPr/>
        <a:lstStyle/>
        <a:p>
          <a:r>
            <a:rPr lang="es-ES" dirty="0"/>
            <a:t>Apuestas </a:t>
          </a:r>
          <a:r>
            <a:rPr lang="es-ES" dirty="0" err="1"/>
            <a:t>on</a:t>
          </a:r>
          <a:r>
            <a:rPr lang="es-ES" dirty="0"/>
            <a:t> line: ludopatía</a:t>
          </a:r>
          <a:endParaRPr lang="en-US" dirty="0"/>
        </a:p>
      </dgm:t>
    </dgm:pt>
    <dgm:pt modelId="{04CF3FCE-7989-453D-A4B2-7230A93D4F85}" type="parTrans" cxnId="{AA9D9485-BD40-4F49-B580-85B2C87F8EC3}">
      <dgm:prSet/>
      <dgm:spPr/>
      <dgm:t>
        <a:bodyPr/>
        <a:lstStyle/>
        <a:p>
          <a:endParaRPr lang="en-US"/>
        </a:p>
      </dgm:t>
    </dgm:pt>
    <dgm:pt modelId="{401F2CB5-5908-41CD-8090-764C15F8029A}" type="sibTrans" cxnId="{AA9D9485-BD40-4F49-B580-85B2C87F8EC3}">
      <dgm:prSet/>
      <dgm:spPr/>
      <dgm:t>
        <a:bodyPr/>
        <a:lstStyle/>
        <a:p>
          <a:endParaRPr lang="en-US"/>
        </a:p>
      </dgm:t>
    </dgm:pt>
    <dgm:pt modelId="{9D130406-737B-44D9-A396-91067FCADEFB}">
      <dgm:prSet/>
      <dgm:spPr/>
      <dgm:t>
        <a:bodyPr/>
        <a:lstStyle/>
        <a:p>
          <a:r>
            <a:rPr lang="es-ES"/>
            <a:t>Compras compulsivas</a:t>
          </a:r>
          <a:endParaRPr lang="en-US"/>
        </a:p>
      </dgm:t>
    </dgm:pt>
    <dgm:pt modelId="{1E28DBC4-15BF-4AE1-B445-71218A908841}" type="parTrans" cxnId="{0EB525B5-88AA-45A9-AA81-A4B7EE2DAAC3}">
      <dgm:prSet/>
      <dgm:spPr/>
      <dgm:t>
        <a:bodyPr/>
        <a:lstStyle/>
        <a:p>
          <a:endParaRPr lang="en-US"/>
        </a:p>
      </dgm:t>
    </dgm:pt>
    <dgm:pt modelId="{E14E5C89-094A-4288-BE52-780F1F765D21}" type="sibTrans" cxnId="{0EB525B5-88AA-45A9-AA81-A4B7EE2DAAC3}">
      <dgm:prSet/>
      <dgm:spPr/>
      <dgm:t>
        <a:bodyPr/>
        <a:lstStyle/>
        <a:p>
          <a:endParaRPr lang="en-US"/>
        </a:p>
      </dgm:t>
    </dgm:pt>
    <dgm:pt modelId="{032F2EB8-D3FE-4C95-881C-7BEEC07841EA}">
      <dgm:prSet/>
      <dgm:spPr/>
      <dgm:t>
        <a:bodyPr/>
        <a:lstStyle/>
        <a:p>
          <a:r>
            <a:rPr lang="es-ES"/>
            <a:t>Pornografía</a:t>
          </a:r>
          <a:endParaRPr lang="en-US"/>
        </a:p>
      </dgm:t>
    </dgm:pt>
    <dgm:pt modelId="{E1C5F3B8-9C3C-4C2F-A601-AAD6CE721D26}" type="parTrans" cxnId="{05A6E82D-E763-40C9-AA19-D304BB91111E}">
      <dgm:prSet/>
      <dgm:spPr/>
      <dgm:t>
        <a:bodyPr/>
        <a:lstStyle/>
        <a:p>
          <a:endParaRPr lang="en-US"/>
        </a:p>
      </dgm:t>
    </dgm:pt>
    <dgm:pt modelId="{EF902DB3-840D-487A-A9C3-DACB73AD607B}" type="sibTrans" cxnId="{05A6E82D-E763-40C9-AA19-D304BB91111E}">
      <dgm:prSet/>
      <dgm:spPr/>
      <dgm:t>
        <a:bodyPr/>
        <a:lstStyle/>
        <a:p>
          <a:endParaRPr lang="en-US"/>
        </a:p>
      </dgm:t>
    </dgm:pt>
    <dgm:pt modelId="{BD2DB960-44D7-45DE-A82C-D9193DFE397B}">
      <dgm:prSet/>
      <dgm:spPr/>
      <dgm:t>
        <a:bodyPr/>
        <a:lstStyle/>
        <a:p>
          <a:r>
            <a:rPr lang="es-ES"/>
            <a:t>Juegos sin apuestas</a:t>
          </a:r>
          <a:endParaRPr lang="en-US"/>
        </a:p>
      </dgm:t>
    </dgm:pt>
    <dgm:pt modelId="{0CC2219C-2C6C-4F5F-8E17-9E2298EA859D}" type="parTrans" cxnId="{300A4BE9-9491-49E0-B5FF-54D4C10F6AFD}">
      <dgm:prSet/>
      <dgm:spPr/>
      <dgm:t>
        <a:bodyPr/>
        <a:lstStyle/>
        <a:p>
          <a:endParaRPr lang="en-US"/>
        </a:p>
      </dgm:t>
    </dgm:pt>
    <dgm:pt modelId="{996FB6CD-E02C-4A23-A0A9-A77711A472D2}" type="sibTrans" cxnId="{300A4BE9-9491-49E0-B5FF-54D4C10F6AFD}">
      <dgm:prSet/>
      <dgm:spPr/>
      <dgm:t>
        <a:bodyPr/>
        <a:lstStyle/>
        <a:p>
          <a:endParaRPr lang="en-US"/>
        </a:p>
      </dgm:t>
    </dgm:pt>
    <dgm:pt modelId="{C50AF5AF-2422-4A41-B918-DE1657D4A357}">
      <dgm:prSet/>
      <dgm:spPr/>
      <dgm:t>
        <a:bodyPr/>
        <a:lstStyle/>
        <a:p>
          <a:r>
            <a:rPr lang="es-ES"/>
            <a:t>Necesidad de estar conectados</a:t>
          </a:r>
          <a:endParaRPr lang="en-US"/>
        </a:p>
      </dgm:t>
    </dgm:pt>
    <dgm:pt modelId="{A20D0D9F-CE51-4D78-9B9C-22C83AA401CE}" type="parTrans" cxnId="{286792CC-2E2F-428A-AB60-4737238DD705}">
      <dgm:prSet/>
      <dgm:spPr/>
      <dgm:t>
        <a:bodyPr/>
        <a:lstStyle/>
        <a:p>
          <a:endParaRPr lang="en-US"/>
        </a:p>
      </dgm:t>
    </dgm:pt>
    <dgm:pt modelId="{49962932-6B0B-4841-8742-A4A3C10C665F}" type="sibTrans" cxnId="{286792CC-2E2F-428A-AB60-4737238DD705}">
      <dgm:prSet/>
      <dgm:spPr/>
      <dgm:t>
        <a:bodyPr/>
        <a:lstStyle/>
        <a:p>
          <a:endParaRPr lang="en-US"/>
        </a:p>
      </dgm:t>
    </dgm:pt>
    <dgm:pt modelId="{FD39AA24-3791-48D6-97EB-8216BEF4743A}">
      <dgm:prSet/>
      <dgm:spPr/>
      <dgm:t>
        <a:bodyPr/>
        <a:lstStyle/>
        <a:p>
          <a:r>
            <a:rPr lang="es-ES"/>
            <a:t>Ver vídeos, buscar información</a:t>
          </a:r>
          <a:endParaRPr lang="en-US"/>
        </a:p>
      </dgm:t>
    </dgm:pt>
    <dgm:pt modelId="{2C5509F4-D7DC-4BF7-8720-612E0D3FE489}" type="parTrans" cxnId="{CA0570EC-1614-4A56-9296-8905BB6D070D}">
      <dgm:prSet/>
      <dgm:spPr/>
      <dgm:t>
        <a:bodyPr/>
        <a:lstStyle/>
        <a:p>
          <a:endParaRPr lang="en-US"/>
        </a:p>
      </dgm:t>
    </dgm:pt>
    <dgm:pt modelId="{2C7F5D5F-0283-430B-B0A4-B545D4582AB2}" type="sibTrans" cxnId="{CA0570EC-1614-4A56-9296-8905BB6D070D}">
      <dgm:prSet/>
      <dgm:spPr/>
      <dgm:t>
        <a:bodyPr/>
        <a:lstStyle/>
        <a:p>
          <a:endParaRPr lang="en-US"/>
        </a:p>
      </dgm:t>
    </dgm:pt>
    <dgm:pt modelId="{6CB207CC-0CDA-4303-A295-49F6BD415FC3}" type="pres">
      <dgm:prSet presAssocID="{DE294E31-0459-47B6-841F-4BE5BAB7FCE0}" presName="linear" presStyleCnt="0">
        <dgm:presLayoutVars>
          <dgm:dir/>
          <dgm:animLvl val="lvl"/>
          <dgm:resizeHandles val="exact"/>
        </dgm:presLayoutVars>
      </dgm:prSet>
      <dgm:spPr/>
    </dgm:pt>
    <dgm:pt modelId="{E0DC68D8-538E-432D-AD32-9E14FD4FE3B4}" type="pres">
      <dgm:prSet presAssocID="{72883FCF-9B26-43DA-AAF0-552D642611A7}" presName="parentLin" presStyleCnt="0"/>
      <dgm:spPr/>
    </dgm:pt>
    <dgm:pt modelId="{42E9748D-613A-4EAB-80FB-97BF634258CA}" type="pres">
      <dgm:prSet presAssocID="{72883FCF-9B26-43DA-AAF0-552D642611A7}" presName="parentLeftMargin" presStyleLbl="node1" presStyleIdx="0" presStyleCnt="6"/>
      <dgm:spPr/>
    </dgm:pt>
    <dgm:pt modelId="{FCF187CB-87BE-4327-9A72-F97CD24A4B5D}" type="pres">
      <dgm:prSet presAssocID="{72883FCF-9B26-43DA-AAF0-552D642611A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B668E25-1F0D-4AE7-9744-12A221A22F9B}" type="pres">
      <dgm:prSet presAssocID="{72883FCF-9B26-43DA-AAF0-552D642611A7}" presName="negativeSpace" presStyleCnt="0"/>
      <dgm:spPr/>
    </dgm:pt>
    <dgm:pt modelId="{32F1B63C-47F4-4774-A345-7E7423E9AC40}" type="pres">
      <dgm:prSet presAssocID="{72883FCF-9B26-43DA-AAF0-552D642611A7}" presName="childText" presStyleLbl="conFgAcc1" presStyleIdx="0" presStyleCnt="6">
        <dgm:presLayoutVars>
          <dgm:bulletEnabled val="1"/>
        </dgm:presLayoutVars>
      </dgm:prSet>
      <dgm:spPr/>
    </dgm:pt>
    <dgm:pt modelId="{E9BCF989-1F48-4BDA-AC57-5BB27BDA4C78}" type="pres">
      <dgm:prSet presAssocID="{401F2CB5-5908-41CD-8090-764C15F8029A}" presName="spaceBetweenRectangles" presStyleCnt="0"/>
      <dgm:spPr/>
    </dgm:pt>
    <dgm:pt modelId="{CD5EC151-A118-4910-9DFA-B856988ABED2}" type="pres">
      <dgm:prSet presAssocID="{9D130406-737B-44D9-A396-91067FCADEFB}" presName="parentLin" presStyleCnt="0"/>
      <dgm:spPr/>
    </dgm:pt>
    <dgm:pt modelId="{5AC46477-BE14-4CB7-9A0B-C757A015E13E}" type="pres">
      <dgm:prSet presAssocID="{9D130406-737B-44D9-A396-91067FCADEFB}" presName="parentLeftMargin" presStyleLbl="node1" presStyleIdx="0" presStyleCnt="6"/>
      <dgm:spPr/>
    </dgm:pt>
    <dgm:pt modelId="{00909B26-7E8B-4D31-877E-8FD09A371F9E}" type="pres">
      <dgm:prSet presAssocID="{9D130406-737B-44D9-A396-91067FCADEF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310C78F-C71B-4601-A221-59112739FCB1}" type="pres">
      <dgm:prSet presAssocID="{9D130406-737B-44D9-A396-91067FCADEFB}" presName="negativeSpace" presStyleCnt="0"/>
      <dgm:spPr/>
    </dgm:pt>
    <dgm:pt modelId="{EF73557B-9328-4261-A7E9-574FF3737811}" type="pres">
      <dgm:prSet presAssocID="{9D130406-737B-44D9-A396-91067FCADEFB}" presName="childText" presStyleLbl="conFgAcc1" presStyleIdx="1" presStyleCnt="6">
        <dgm:presLayoutVars>
          <dgm:bulletEnabled val="1"/>
        </dgm:presLayoutVars>
      </dgm:prSet>
      <dgm:spPr/>
    </dgm:pt>
    <dgm:pt modelId="{0AB9B23B-C538-4A46-BF2C-11B5A63A54A2}" type="pres">
      <dgm:prSet presAssocID="{E14E5C89-094A-4288-BE52-780F1F765D21}" presName="spaceBetweenRectangles" presStyleCnt="0"/>
      <dgm:spPr/>
    </dgm:pt>
    <dgm:pt modelId="{DEFC148E-ACC5-48A9-A242-CA59BDB99FFC}" type="pres">
      <dgm:prSet presAssocID="{032F2EB8-D3FE-4C95-881C-7BEEC07841EA}" presName="parentLin" presStyleCnt="0"/>
      <dgm:spPr/>
    </dgm:pt>
    <dgm:pt modelId="{BFE54E51-2C42-4140-8D8D-54DB1D8F070D}" type="pres">
      <dgm:prSet presAssocID="{032F2EB8-D3FE-4C95-881C-7BEEC07841EA}" presName="parentLeftMargin" presStyleLbl="node1" presStyleIdx="1" presStyleCnt="6"/>
      <dgm:spPr/>
    </dgm:pt>
    <dgm:pt modelId="{0E70C864-1494-4F31-A90D-EEC2EB33AB31}" type="pres">
      <dgm:prSet presAssocID="{032F2EB8-D3FE-4C95-881C-7BEEC07841E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8FB8CD9-BD9A-4468-9BBC-08D2F88DFF51}" type="pres">
      <dgm:prSet presAssocID="{032F2EB8-D3FE-4C95-881C-7BEEC07841EA}" presName="negativeSpace" presStyleCnt="0"/>
      <dgm:spPr/>
    </dgm:pt>
    <dgm:pt modelId="{96F4C8E8-D37B-4408-ABD0-B7F62CF20638}" type="pres">
      <dgm:prSet presAssocID="{032F2EB8-D3FE-4C95-881C-7BEEC07841EA}" presName="childText" presStyleLbl="conFgAcc1" presStyleIdx="2" presStyleCnt="6">
        <dgm:presLayoutVars>
          <dgm:bulletEnabled val="1"/>
        </dgm:presLayoutVars>
      </dgm:prSet>
      <dgm:spPr/>
    </dgm:pt>
    <dgm:pt modelId="{75CAACF4-5363-44E6-8F07-931D020FED73}" type="pres">
      <dgm:prSet presAssocID="{EF902DB3-840D-487A-A9C3-DACB73AD607B}" presName="spaceBetweenRectangles" presStyleCnt="0"/>
      <dgm:spPr/>
    </dgm:pt>
    <dgm:pt modelId="{DBF2D710-B463-48BB-9AD2-9EEEA86B3A0C}" type="pres">
      <dgm:prSet presAssocID="{BD2DB960-44D7-45DE-A82C-D9193DFE397B}" presName="parentLin" presStyleCnt="0"/>
      <dgm:spPr/>
    </dgm:pt>
    <dgm:pt modelId="{45772F56-8F20-40EB-BB54-189588D981BE}" type="pres">
      <dgm:prSet presAssocID="{BD2DB960-44D7-45DE-A82C-D9193DFE397B}" presName="parentLeftMargin" presStyleLbl="node1" presStyleIdx="2" presStyleCnt="6"/>
      <dgm:spPr/>
    </dgm:pt>
    <dgm:pt modelId="{764D28A4-6B17-4C05-B88F-A2F755ED8178}" type="pres">
      <dgm:prSet presAssocID="{BD2DB960-44D7-45DE-A82C-D9193DFE39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371B394-54B5-4D55-84AF-B8640CF1E2C8}" type="pres">
      <dgm:prSet presAssocID="{BD2DB960-44D7-45DE-A82C-D9193DFE397B}" presName="negativeSpace" presStyleCnt="0"/>
      <dgm:spPr/>
    </dgm:pt>
    <dgm:pt modelId="{D4B5B267-D969-45C4-B4EB-68EF08775A48}" type="pres">
      <dgm:prSet presAssocID="{BD2DB960-44D7-45DE-A82C-D9193DFE397B}" presName="childText" presStyleLbl="conFgAcc1" presStyleIdx="3" presStyleCnt="6">
        <dgm:presLayoutVars>
          <dgm:bulletEnabled val="1"/>
        </dgm:presLayoutVars>
      </dgm:prSet>
      <dgm:spPr/>
    </dgm:pt>
    <dgm:pt modelId="{87876218-9DFC-458D-8867-79A5C21F7133}" type="pres">
      <dgm:prSet presAssocID="{996FB6CD-E02C-4A23-A0A9-A77711A472D2}" presName="spaceBetweenRectangles" presStyleCnt="0"/>
      <dgm:spPr/>
    </dgm:pt>
    <dgm:pt modelId="{376C8F01-188A-48D3-95BB-6F83994FAF23}" type="pres">
      <dgm:prSet presAssocID="{C50AF5AF-2422-4A41-B918-DE1657D4A357}" presName="parentLin" presStyleCnt="0"/>
      <dgm:spPr/>
    </dgm:pt>
    <dgm:pt modelId="{C0FCFC50-2228-4D25-9AAD-B975CA20498E}" type="pres">
      <dgm:prSet presAssocID="{C50AF5AF-2422-4A41-B918-DE1657D4A357}" presName="parentLeftMargin" presStyleLbl="node1" presStyleIdx="3" presStyleCnt="6"/>
      <dgm:spPr/>
    </dgm:pt>
    <dgm:pt modelId="{A3770524-B92A-4A1F-8307-A184D3733BE0}" type="pres">
      <dgm:prSet presAssocID="{C50AF5AF-2422-4A41-B918-DE1657D4A35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E6B710-6C9C-4EE4-AA84-5EB736DCBBF4}" type="pres">
      <dgm:prSet presAssocID="{C50AF5AF-2422-4A41-B918-DE1657D4A357}" presName="negativeSpace" presStyleCnt="0"/>
      <dgm:spPr/>
    </dgm:pt>
    <dgm:pt modelId="{A331E36A-AA78-4AF9-8716-628B952A9B41}" type="pres">
      <dgm:prSet presAssocID="{C50AF5AF-2422-4A41-B918-DE1657D4A357}" presName="childText" presStyleLbl="conFgAcc1" presStyleIdx="4" presStyleCnt="6">
        <dgm:presLayoutVars>
          <dgm:bulletEnabled val="1"/>
        </dgm:presLayoutVars>
      </dgm:prSet>
      <dgm:spPr/>
    </dgm:pt>
    <dgm:pt modelId="{6B449E98-E1A1-4C4A-B5BC-1A8F9039FB3E}" type="pres">
      <dgm:prSet presAssocID="{49962932-6B0B-4841-8742-A4A3C10C665F}" presName="spaceBetweenRectangles" presStyleCnt="0"/>
      <dgm:spPr/>
    </dgm:pt>
    <dgm:pt modelId="{6719D990-0DC3-478B-9AD3-F6A18611251B}" type="pres">
      <dgm:prSet presAssocID="{FD39AA24-3791-48D6-97EB-8216BEF4743A}" presName="parentLin" presStyleCnt="0"/>
      <dgm:spPr/>
    </dgm:pt>
    <dgm:pt modelId="{4957DD82-3612-4696-A787-D7D8FE99442E}" type="pres">
      <dgm:prSet presAssocID="{FD39AA24-3791-48D6-97EB-8216BEF4743A}" presName="parentLeftMargin" presStyleLbl="node1" presStyleIdx="4" presStyleCnt="6"/>
      <dgm:spPr/>
    </dgm:pt>
    <dgm:pt modelId="{E030652C-C6F9-40B4-A8FA-D66F36E5A0D4}" type="pres">
      <dgm:prSet presAssocID="{FD39AA24-3791-48D6-97EB-8216BEF4743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FB8A13F-4181-4FD1-A8E8-DFE5F518EDCC}" type="pres">
      <dgm:prSet presAssocID="{FD39AA24-3791-48D6-97EB-8216BEF4743A}" presName="negativeSpace" presStyleCnt="0"/>
      <dgm:spPr/>
    </dgm:pt>
    <dgm:pt modelId="{64040060-DDCC-432F-8CD7-D92A5917467F}" type="pres">
      <dgm:prSet presAssocID="{FD39AA24-3791-48D6-97EB-8216BEF4743A}" presName="childText" presStyleLbl="conFgAcc1" presStyleIdx="5" presStyleCnt="6" custLinFactNeighborX="11111" custLinFactNeighborY="-3215">
        <dgm:presLayoutVars>
          <dgm:bulletEnabled val="1"/>
        </dgm:presLayoutVars>
      </dgm:prSet>
      <dgm:spPr/>
    </dgm:pt>
  </dgm:ptLst>
  <dgm:cxnLst>
    <dgm:cxn modelId="{F796CF0B-A43B-4DBA-819A-706E5B7BE6B6}" type="presOf" srcId="{032F2EB8-D3FE-4C95-881C-7BEEC07841EA}" destId="{0E70C864-1494-4F31-A90D-EEC2EB33AB31}" srcOrd="1" destOrd="0" presId="urn:microsoft.com/office/officeart/2005/8/layout/list1"/>
    <dgm:cxn modelId="{7C39321F-1493-40F4-B98C-89E438D20707}" type="presOf" srcId="{72883FCF-9B26-43DA-AAF0-552D642611A7}" destId="{FCF187CB-87BE-4327-9A72-F97CD24A4B5D}" srcOrd="1" destOrd="0" presId="urn:microsoft.com/office/officeart/2005/8/layout/list1"/>
    <dgm:cxn modelId="{05A6E82D-E763-40C9-AA19-D304BB91111E}" srcId="{DE294E31-0459-47B6-841F-4BE5BAB7FCE0}" destId="{032F2EB8-D3FE-4C95-881C-7BEEC07841EA}" srcOrd="2" destOrd="0" parTransId="{E1C5F3B8-9C3C-4C2F-A601-AAD6CE721D26}" sibTransId="{EF902DB3-840D-487A-A9C3-DACB73AD607B}"/>
    <dgm:cxn modelId="{D9B20C3C-06FE-4A55-AE0D-55C4ABBF0F49}" type="presOf" srcId="{BD2DB960-44D7-45DE-A82C-D9193DFE397B}" destId="{764D28A4-6B17-4C05-B88F-A2F755ED8178}" srcOrd="1" destOrd="0" presId="urn:microsoft.com/office/officeart/2005/8/layout/list1"/>
    <dgm:cxn modelId="{83D33742-26C8-4ABF-86C9-96316D3A2685}" type="presOf" srcId="{BD2DB960-44D7-45DE-A82C-D9193DFE397B}" destId="{45772F56-8F20-40EB-BB54-189588D981BE}" srcOrd="0" destOrd="0" presId="urn:microsoft.com/office/officeart/2005/8/layout/list1"/>
    <dgm:cxn modelId="{46350A45-1AC5-490A-AC2A-4506A640C713}" type="presOf" srcId="{FD39AA24-3791-48D6-97EB-8216BEF4743A}" destId="{E030652C-C6F9-40B4-A8FA-D66F36E5A0D4}" srcOrd="1" destOrd="0" presId="urn:microsoft.com/office/officeart/2005/8/layout/list1"/>
    <dgm:cxn modelId="{24B5ED67-F8D6-4A0F-8222-BCA189C8449A}" type="presOf" srcId="{C50AF5AF-2422-4A41-B918-DE1657D4A357}" destId="{C0FCFC50-2228-4D25-9AAD-B975CA20498E}" srcOrd="0" destOrd="0" presId="urn:microsoft.com/office/officeart/2005/8/layout/list1"/>
    <dgm:cxn modelId="{46530C6F-919B-423B-80DA-E39FD2023F51}" type="presOf" srcId="{72883FCF-9B26-43DA-AAF0-552D642611A7}" destId="{42E9748D-613A-4EAB-80FB-97BF634258CA}" srcOrd="0" destOrd="0" presId="urn:microsoft.com/office/officeart/2005/8/layout/list1"/>
    <dgm:cxn modelId="{07C94480-DB9A-470F-A807-97EEBF889145}" type="presOf" srcId="{C50AF5AF-2422-4A41-B918-DE1657D4A357}" destId="{A3770524-B92A-4A1F-8307-A184D3733BE0}" srcOrd="1" destOrd="0" presId="urn:microsoft.com/office/officeart/2005/8/layout/list1"/>
    <dgm:cxn modelId="{AA9D9485-BD40-4F49-B580-85B2C87F8EC3}" srcId="{DE294E31-0459-47B6-841F-4BE5BAB7FCE0}" destId="{72883FCF-9B26-43DA-AAF0-552D642611A7}" srcOrd="0" destOrd="0" parTransId="{04CF3FCE-7989-453D-A4B2-7230A93D4F85}" sibTransId="{401F2CB5-5908-41CD-8090-764C15F8029A}"/>
    <dgm:cxn modelId="{51548E89-D0BE-4967-BEC1-C27A7CEDD788}" type="presOf" srcId="{9D130406-737B-44D9-A396-91067FCADEFB}" destId="{00909B26-7E8B-4D31-877E-8FD09A371F9E}" srcOrd="1" destOrd="0" presId="urn:microsoft.com/office/officeart/2005/8/layout/list1"/>
    <dgm:cxn modelId="{6BF9B68A-C4A7-4750-81C4-41B73A56D821}" type="presOf" srcId="{DE294E31-0459-47B6-841F-4BE5BAB7FCE0}" destId="{6CB207CC-0CDA-4303-A295-49F6BD415FC3}" srcOrd="0" destOrd="0" presId="urn:microsoft.com/office/officeart/2005/8/layout/list1"/>
    <dgm:cxn modelId="{0EB525B5-88AA-45A9-AA81-A4B7EE2DAAC3}" srcId="{DE294E31-0459-47B6-841F-4BE5BAB7FCE0}" destId="{9D130406-737B-44D9-A396-91067FCADEFB}" srcOrd="1" destOrd="0" parTransId="{1E28DBC4-15BF-4AE1-B445-71218A908841}" sibTransId="{E14E5C89-094A-4288-BE52-780F1F765D21}"/>
    <dgm:cxn modelId="{A1B30FCA-A031-42E6-8E30-6E33E6D16243}" type="presOf" srcId="{FD39AA24-3791-48D6-97EB-8216BEF4743A}" destId="{4957DD82-3612-4696-A787-D7D8FE99442E}" srcOrd="0" destOrd="0" presId="urn:microsoft.com/office/officeart/2005/8/layout/list1"/>
    <dgm:cxn modelId="{286792CC-2E2F-428A-AB60-4737238DD705}" srcId="{DE294E31-0459-47B6-841F-4BE5BAB7FCE0}" destId="{C50AF5AF-2422-4A41-B918-DE1657D4A357}" srcOrd="4" destOrd="0" parTransId="{A20D0D9F-CE51-4D78-9B9C-22C83AA401CE}" sibTransId="{49962932-6B0B-4841-8742-A4A3C10C665F}"/>
    <dgm:cxn modelId="{313D0FD9-DDF8-4C99-8CEB-544F7870B012}" type="presOf" srcId="{9D130406-737B-44D9-A396-91067FCADEFB}" destId="{5AC46477-BE14-4CB7-9A0B-C757A015E13E}" srcOrd="0" destOrd="0" presId="urn:microsoft.com/office/officeart/2005/8/layout/list1"/>
    <dgm:cxn modelId="{300A4BE9-9491-49E0-B5FF-54D4C10F6AFD}" srcId="{DE294E31-0459-47B6-841F-4BE5BAB7FCE0}" destId="{BD2DB960-44D7-45DE-A82C-D9193DFE397B}" srcOrd="3" destOrd="0" parTransId="{0CC2219C-2C6C-4F5F-8E17-9E2298EA859D}" sibTransId="{996FB6CD-E02C-4A23-A0A9-A77711A472D2}"/>
    <dgm:cxn modelId="{CA0570EC-1614-4A56-9296-8905BB6D070D}" srcId="{DE294E31-0459-47B6-841F-4BE5BAB7FCE0}" destId="{FD39AA24-3791-48D6-97EB-8216BEF4743A}" srcOrd="5" destOrd="0" parTransId="{2C5509F4-D7DC-4BF7-8720-612E0D3FE489}" sibTransId="{2C7F5D5F-0283-430B-B0A4-B545D4582AB2}"/>
    <dgm:cxn modelId="{67DFADF8-8B04-4497-99B0-6429FE18CC4F}" type="presOf" srcId="{032F2EB8-D3FE-4C95-881C-7BEEC07841EA}" destId="{BFE54E51-2C42-4140-8D8D-54DB1D8F070D}" srcOrd="0" destOrd="0" presId="urn:microsoft.com/office/officeart/2005/8/layout/list1"/>
    <dgm:cxn modelId="{99926D04-74F2-4AC5-92F9-2B8AA136B86E}" type="presParOf" srcId="{6CB207CC-0CDA-4303-A295-49F6BD415FC3}" destId="{E0DC68D8-538E-432D-AD32-9E14FD4FE3B4}" srcOrd="0" destOrd="0" presId="urn:microsoft.com/office/officeart/2005/8/layout/list1"/>
    <dgm:cxn modelId="{07DB550D-8035-4C66-972A-7CEF9F0B3221}" type="presParOf" srcId="{E0DC68D8-538E-432D-AD32-9E14FD4FE3B4}" destId="{42E9748D-613A-4EAB-80FB-97BF634258CA}" srcOrd="0" destOrd="0" presId="urn:microsoft.com/office/officeart/2005/8/layout/list1"/>
    <dgm:cxn modelId="{36724FB4-4954-4286-9150-71D91B893CFC}" type="presParOf" srcId="{E0DC68D8-538E-432D-AD32-9E14FD4FE3B4}" destId="{FCF187CB-87BE-4327-9A72-F97CD24A4B5D}" srcOrd="1" destOrd="0" presId="urn:microsoft.com/office/officeart/2005/8/layout/list1"/>
    <dgm:cxn modelId="{24D791F3-A2D0-48C5-975E-0CB485FC840B}" type="presParOf" srcId="{6CB207CC-0CDA-4303-A295-49F6BD415FC3}" destId="{3B668E25-1F0D-4AE7-9744-12A221A22F9B}" srcOrd="1" destOrd="0" presId="urn:microsoft.com/office/officeart/2005/8/layout/list1"/>
    <dgm:cxn modelId="{0A94AF52-9DB7-4D80-868C-B0C6C554BF8B}" type="presParOf" srcId="{6CB207CC-0CDA-4303-A295-49F6BD415FC3}" destId="{32F1B63C-47F4-4774-A345-7E7423E9AC40}" srcOrd="2" destOrd="0" presId="urn:microsoft.com/office/officeart/2005/8/layout/list1"/>
    <dgm:cxn modelId="{8BD8073A-E094-4C1F-8B35-BBCDFB9326F1}" type="presParOf" srcId="{6CB207CC-0CDA-4303-A295-49F6BD415FC3}" destId="{E9BCF989-1F48-4BDA-AC57-5BB27BDA4C78}" srcOrd="3" destOrd="0" presId="urn:microsoft.com/office/officeart/2005/8/layout/list1"/>
    <dgm:cxn modelId="{1CA09116-C777-42E2-AE53-469AEB732779}" type="presParOf" srcId="{6CB207CC-0CDA-4303-A295-49F6BD415FC3}" destId="{CD5EC151-A118-4910-9DFA-B856988ABED2}" srcOrd="4" destOrd="0" presId="urn:microsoft.com/office/officeart/2005/8/layout/list1"/>
    <dgm:cxn modelId="{A7C84E71-568A-409D-8C98-2F098F6DD211}" type="presParOf" srcId="{CD5EC151-A118-4910-9DFA-B856988ABED2}" destId="{5AC46477-BE14-4CB7-9A0B-C757A015E13E}" srcOrd="0" destOrd="0" presId="urn:microsoft.com/office/officeart/2005/8/layout/list1"/>
    <dgm:cxn modelId="{64819038-9126-4B6F-97CD-9111441F3779}" type="presParOf" srcId="{CD5EC151-A118-4910-9DFA-B856988ABED2}" destId="{00909B26-7E8B-4D31-877E-8FD09A371F9E}" srcOrd="1" destOrd="0" presId="urn:microsoft.com/office/officeart/2005/8/layout/list1"/>
    <dgm:cxn modelId="{89F48146-33D8-405C-880F-0B9207B67C6D}" type="presParOf" srcId="{6CB207CC-0CDA-4303-A295-49F6BD415FC3}" destId="{D310C78F-C71B-4601-A221-59112739FCB1}" srcOrd="5" destOrd="0" presId="urn:microsoft.com/office/officeart/2005/8/layout/list1"/>
    <dgm:cxn modelId="{F0891EEE-FAF0-43DE-8F9B-BB49C6A2A3E7}" type="presParOf" srcId="{6CB207CC-0CDA-4303-A295-49F6BD415FC3}" destId="{EF73557B-9328-4261-A7E9-574FF3737811}" srcOrd="6" destOrd="0" presId="urn:microsoft.com/office/officeart/2005/8/layout/list1"/>
    <dgm:cxn modelId="{DA6C0F2E-0155-47B7-A09D-5DAB3642B980}" type="presParOf" srcId="{6CB207CC-0CDA-4303-A295-49F6BD415FC3}" destId="{0AB9B23B-C538-4A46-BF2C-11B5A63A54A2}" srcOrd="7" destOrd="0" presId="urn:microsoft.com/office/officeart/2005/8/layout/list1"/>
    <dgm:cxn modelId="{05C73221-03B5-4D07-96C9-42365D218DF0}" type="presParOf" srcId="{6CB207CC-0CDA-4303-A295-49F6BD415FC3}" destId="{DEFC148E-ACC5-48A9-A242-CA59BDB99FFC}" srcOrd="8" destOrd="0" presId="urn:microsoft.com/office/officeart/2005/8/layout/list1"/>
    <dgm:cxn modelId="{6476ADBA-8937-463B-B009-B4008B82BE47}" type="presParOf" srcId="{DEFC148E-ACC5-48A9-A242-CA59BDB99FFC}" destId="{BFE54E51-2C42-4140-8D8D-54DB1D8F070D}" srcOrd="0" destOrd="0" presId="urn:microsoft.com/office/officeart/2005/8/layout/list1"/>
    <dgm:cxn modelId="{21730596-C2DD-48D4-963F-FE317FCAAC6B}" type="presParOf" srcId="{DEFC148E-ACC5-48A9-A242-CA59BDB99FFC}" destId="{0E70C864-1494-4F31-A90D-EEC2EB33AB31}" srcOrd="1" destOrd="0" presId="urn:microsoft.com/office/officeart/2005/8/layout/list1"/>
    <dgm:cxn modelId="{878D8F35-DF1A-45C3-A45B-A4D209FE9F89}" type="presParOf" srcId="{6CB207CC-0CDA-4303-A295-49F6BD415FC3}" destId="{A8FB8CD9-BD9A-4468-9BBC-08D2F88DFF51}" srcOrd="9" destOrd="0" presId="urn:microsoft.com/office/officeart/2005/8/layout/list1"/>
    <dgm:cxn modelId="{1DD17628-6E95-41CC-9F3B-469BE4355EF9}" type="presParOf" srcId="{6CB207CC-0CDA-4303-A295-49F6BD415FC3}" destId="{96F4C8E8-D37B-4408-ABD0-B7F62CF20638}" srcOrd="10" destOrd="0" presId="urn:microsoft.com/office/officeart/2005/8/layout/list1"/>
    <dgm:cxn modelId="{1982AB7E-301C-4189-A581-3D456D7A1A46}" type="presParOf" srcId="{6CB207CC-0CDA-4303-A295-49F6BD415FC3}" destId="{75CAACF4-5363-44E6-8F07-931D020FED73}" srcOrd="11" destOrd="0" presId="urn:microsoft.com/office/officeart/2005/8/layout/list1"/>
    <dgm:cxn modelId="{D387D1B2-0C1E-409B-9420-4E442668871B}" type="presParOf" srcId="{6CB207CC-0CDA-4303-A295-49F6BD415FC3}" destId="{DBF2D710-B463-48BB-9AD2-9EEEA86B3A0C}" srcOrd="12" destOrd="0" presId="urn:microsoft.com/office/officeart/2005/8/layout/list1"/>
    <dgm:cxn modelId="{AB518FCA-B10D-48D1-936A-C4FED2B8235D}" type="presParOf" srcId="{DBF2D710-B463-48BB-9AD2-9EEEA86B3A0C}" destId="{45772F56-8F20-40EB-BB54-189588D981BE}" srcOrd="0" destOrd="0" presId="urn:microsoft.com/office/officeart/2005/8/layout/list1"/>
    <dgm:cxn modelId="{D39F7E44-B11C-4971-95D3-EC2D55CF4C2A}" type="presParOf" srcId="{DBF2D710-B463-48BB-9AD2-9EEEA86B3A0C}" destId="{764D28A4-6B17-4C05-B88F-A2F755ED8178}" srcOrd="1" destOrd="0" presId="urn:microsoft.com/office/officeart/2005/8/layout/list1"/>
    <dgm:cxn modelId="{B5B5E5C7-4263-489C-A7F0-EE2502857022}" type="presParOf" srcId="{6CB207CC-0CDA-4303-A295-49F6BD415FC3}" destId="{B371B394-54B5-4D55-84AF-B8640CF1E2C8}" srcOrd="13" destOrd="0" presId="urn:microsoft.com/office/officeart/2005/8/layout/list1"/>
    <dgm:cxn modelId="{5CE9E90D-5497-46D1-A98C-79388BC230B7}" type="presParOf" srcId="{6CB207CC-0CDA-4303-A295-49F6BD415FC3}" destId="{D4B5B267-D969-45C4-B4EB-68EF08775A48}" srcOrd="14" destOrd="0" presId="urn:microsoft.com/office/officeart/2005/8/layout/list1"/>
    <dgm:cxn modelId="{4A3CAF92-D00D-45D5-AC3B-E56C9E430036}" type="presParOf" srcId="{6CB207CC-0CDA-4303-A295-49F6BD415FC3}" destId="{87876218-9DFC-458D-8867-79A5C21F7133}" srcOrd="15" destOrd="0" presId="urn:microsoft.com/office/officeart/2005/8/layout/list1"/>
    <dgm:cxn modelId="{F925B664-F1EC-4F53-A9F5-084F532875E3}" type="presParOf" srcId="{6CB207CC-0CDA-4303-A295-49F6BD415FC3}" destId="{376C8F01-188A-48D3-95BB-6F83994FAF23}" srcOrd="16" destOrd="0" presId="urn:microsoft.com/office/officeart/2005/8/layout/list1"/>
    <dgm:cxn modelId="{DFF31B3B-1E51-438C-95D5-01F8FCD5E517}" type="presParOf" srcId="{376C8F01-188A-48D3-95BB-6F83994FAF23}" destId="{C0FCFC50-2228-4D25-9AAD-B975CA20498E}" srcOrd="0" destOrd="0" presId="urn:microsoft.com/office/officeart/2005/8/layout/list1"/>
    <dgm:cxn modelId="{684AB8BE-B8B5-4685-BBEA-06714454E75A}" type="presParOf" srcId="{376C8F01-188A-48D3-95BB-6F83994FAF23}" destId="{A3770524-B92A-4A1F-8307-A184D3733BE0}" srcOrd="1" destOrd="0" presId="urn:microsoft.com/office/officeart/2005/8/layout/list1"/>
    <dgm:cxn modelId="{F3CA7628-A77C-4064-9E9F-7D085CB8C7E2}" type="presParOf" srcId="{6CB207CC-0CDA-4303-A295-49F6BD415FC3}" destId="{A6E6B710-6C9C-4EE4-AA84-5EB736DCBBF4}" srcOrd="17" destOrd="0" presId="urn:microsoft.com/office/officeart/2005/8/layout/list1"/>
    <dgm:cxn modelId="{48B35025-12F6-475E-9E9F-8AB5048E7E8D}" type="presParOf" srcId="{6CB207CC-0CDA-4303-A295-49F6BD415FC3}" destId="{A331E36A-AA78-4AF9-8716-628B952A9B41}" srcOrd="18" destOrd="0" presId="urn:microsoft.com/office/officeart/2005/8/layout/list1"/>
    <dgm:cxn modelId="{B26F52D3-7606-4B57-B824-BFE628411702}" type="presParOf" srcId="{6CB207CC-0CDA-4303-A295-49F6BD415FC3}" destId="{6B449E98-E1A1-4C4A-B5BC-1A8F9039FB3E}" srcOrd="19" destOrd="0" presId="urn:microsoft.com/office/officeart/2005/8/layout/list1"/>
    <dgm:cxn modelId="{A481357D-963D-469B-BB59-DE20D364E9BB}" type="presParOf" srcId="{6CB207CC-0CDA-4303-A295-49F6BD415FC3}" destId="{6719D990-0DC3-478B-9AD3-F6A18611251B}" srcOrd="20" destOrd="0" presId="urn:microsoft.com/office/officeart/2005/8/layout/list1"/>
    <dgm:cxn modelId="{54FAF71F-3B19-4998-B0B8-D9E789D59606}" type="presParOf" srcId="{6719D990-0DC3-478B-9AD3-F6A18611251B}" destId="{4957DD82-3612-4696-A787-D7D8FE99442E}" srcOrd="0" destOrd="0" presId="urn:microsoft.com/office/officeart/2005/8/layout/list1"/>
    <dgm:cxn modelId="{45814BB5-A17C-40B0-9386-FE10A79F4CA7}" type="presParOf" srcId="{6719D990-0DC3-478B-9AD3-F6A18611251B}" destId="{E030652C-C6F9-40B4-A8FA-D66F36E5A0D4}" srcOrd="1" destOrd="0" presId="urn:microsoft.com/office/officeart/2005/8/layout/list1"/>
    <dgm:cxn modelId="{6473E8B6-1F09-4008-9774-D9D11320EB39}" type="presParOf" srcId="{6CB207CC-0CDA-4303-A295-49F6BD415FC3}" destId="{FFB8A13F-4181-4FD1-A8E8-DFE5F518EDCC}" srcOrd="21" destOrd="0" presId="urn:microsoft.com/office/officeart/2005/8/layout/list1"/>
    <dgm:cxn modelId="{E45E59B1-4D19-46E1-A12E-59E8D74F781E}" type="presParOf" srcId="{6CB207CC-0CDA-4303-A295-49F6BD415FC3}" destId="{64040060-DDCC-432F-8CD7-D92A5917467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BBDD8E-027F-499D-8F0A-42A0D52306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CDDCB6F-954E-48FF-A361-4794CD4D067B}">
      <dgm:prSet/>
      <dgm:spPr/>
      <dgm:t>
        <a:bodyPr/>
        <a:lstStyle/>
        <a:p>
          <a:pPr>
            <a:defRPr b="1"/>
          </a:pPr>
          <a:r>
            <a:rPr lang="es-ES" dirty="0"/>
            <a:t>Estrategia motivacional</a:t>
          </a:r>
          <a:endParaRPr lang="en-US" dirty="0"/>
        </a:p>
      </dgm:t>
    </dgm:pt>
    <dgm:pt modelId="{9A8C9454-4F33-4842-B4A8-9EDE94EDE491}" type="parTrans" cxnId="{73EC05FB-8079-4034-AFAF-9CC565342CDE}">
      <dgm:prSet/>
      <dgm:spPr/>
      <dgm:t>
        <a:bodyPr/>
        <a:lstStyle/>
        <a:p>
          <a:endParaRPr lang="en-US"/>
        </a:p>
      </dgm:t>
    </dgm:pt>
    <dgm:pt modelId="{2B786D66-8762-4C6B-A503-D46F193A1CA9}" type="sibTrans" cxnId="{73EC05FB-8079-4034-AFAF-9CC565342CDE}">
      <dgm:prSet/>
      <dgm:spPr/>
      <dgm:t>
        <a:bodyPr/>
        <a:lstStyle/>
        <a:p>
          <a:endParaRPr lang="en-US"/>
        </a:p>
      </dgm:t>
    </dgm:pt>
    <dgm:pt modelId="{3C59D6A4-E36D-4963-AB7F-9CDEE3ADF80E}">
      <dgm:prSet/>
      <dgm:spPr/>
      <dgm:t>
        <a:bodyPr/>
        <a:lstStyle/>
        <a:p>
          <a:r>
            <a:rPr lang="es-ES"/>
            <a:t>Preguntas abiertas</a:t>
          </a:r>
          <a:endParaRPr lang="en-US"/>
        </a:p>
      </dgm:t>
    </dgm:pt>
    <dgm:pt modelId="{CD1B97E7-014E-4411-8DEC-EB2E09DC5E0E}" type="parTrans" cxnId="{548C0F29-78D2-48B7-9E09-2A0B3AB53032}">
      <dgm:prSet/>
      <dgm:spPr/>
      <dgm:t>
        <a:bodyPr/>
        <a:lstStyle/>
        <a:p>
          <a:endParaRPr lang="en-US"/>
        </a:p>
      </dgm:t>
    </dgm:pt>
    <dgm:pt modelId="{84E8FF24-2236-472B-B255-3D769AB2D821}" type="sibTrans" cxnId="{548C0F29-78D2-48B7-9E09-2A0B3AB53032}">
      <dgm:prSet/>
      <dgm:spPr/>
      <dgm:t>
        <a:bodyPr/>
        <a:lstStyle/>
        <a:p>
          <a:endParaRPr lang="en-US"/>
        </a:p>
      </dgm:t>
    </dgm:pt>
    <dgm:pt modelId="{9ABBDF7A-90ED-4921-8D1A-77DFFADEAAED}">
      <dgm:prSet/>
      <dgm:spPr/>
      <dgm:t>
        <a:bodyPr/>
        <a:lstStyle/>
        <a:p>
          <a:r>
            <a:rPr lang="es-ES"/>
            <a:t>Sin culpabilizar</a:t>
          </a:r>
          <a:endParaRPr lang="en-US"/>
        </a:p>
      </dgm:t>
    </dgm:pt>
    <dgm:pt modelId="{C3DFF289-9114-4406-81F8-DBFDC469357C}" type="parTrans" cxnId="{A779B0ED-6357-4CAE-84C4-384E71C208F2}">
      <dgm:prSet/>
      <dgm:spPr/>
      <dgm:t>
        <a:bodyPr/>
        <a:lstStyle/>
        <a:p>
          <a:endParaRPr lang="en-US"/>
        </a:p>
      </dgm:t>
    </dgm:pt>
    <dgm:pt modelId="{0D5CEF97-969D-47C1-B74F-9B2C1BACB00A}" type="sibTrans" cxnId="{A779B0ED-6357-4CAE-84C4-384E71C208F2}">
      <dgm:prSet/>
      <dgm:spPr/>
      <dgm:t>
        <a:bodyPr/>
        <a:lstStyle/>
        <a:p>
          <a:endParaRPr lang="en-US"/>
        </a:p>
      </dgm:t>
    </dgm:pt>
    <dgm:pt modelId="{31517DE7-0E32-4634-A4B3-C24F64BE62EE}">
      <dgm:prSet/>
      <dgm:spPr/>
      <dgm:t>
        <a:bodyPr/>
        <a:lstStyle/>
        <a:p>
          <a:r>
            <a:rPr lang="es-ES" dirty="0"/>
            <a:t>Buscar objetivos comunes</a:t>
          </a:r>
          <a:endParaRPr lang="en-US" dirty="0"/>
        </a:p>
      </dgm:t>
    </dgm:pt>
    <dgm:pt modelId="{FA1AB7FA-2922-4B64-9180-79989E7A9E41}" type="parTrans" cxnId="{526DDFE6-CEE4-4AE1-827E-1C7D330B9D0E}">
      <dgm:prSet/>
      <dgm:spPr/>
      <dgm:t>
        <a:bodyPr/>
        <a:lstStyle/>
        <a:p>
          <a:endParaRPr lang="en-US"/>
        </a:p>
      </dgm:t>
    </dgm:pt>
    <dgm:pt modelId="{BF6A0F36-7088-413E-80E6-FC509EB196EC}" type="sibTrans" cxnId="{526DDFE6-CEE4-4AE1-827E-1C7D330B9D0E}">
      <dgm:prSet/>
      <dgm:spPr/>
      <dgm:t>
        <a:bodyPr/>
        <a:lstStyle/>
        <a:p>
          <a:endParaRPr lang="en-US"/>
        </a:p>
      </dgm:t>
    </dgm:pt>
    <dgm:pt modelId="{69BB9C9E-FE76-42FC-AC9E-74C29C500125}">
      <dgm:prSet/>
      <dgm:spPr/>
      <dgm:t>
        <a:bodyPr/>
        <a:lstStyle/>
        <a:p>
          <a:pPr>
            <a:defRPr b="1"/>
          </a:pPr>
          <a:r>
            <a:rPr lang="es-ES"/>
            <a:t>Ejemplos:</a:t>
          </a:r>
          <a:endParaRPr lang="en-US"/>
        </a:p>
      </dgm:t>
    </dgm:pt>
    <dgm:pt modelId="{07C18614-CF40-49F1-B5CF-BE4CE413E6FD}" type="parTrans" cxnId="{3D96A6B7-4F8A-4CFB-8967-BAF957B8C346}">
      <dgm:prSet/>
      <dgm:spPr/>
      <dgm:t>
        <a:bodyPr/>
        <a:lstStyle/>
        <a:p>
          <a:endParaRPr lang="en-US"/>
        </a:p>
      </dgm:t>
    </dgm:pt>
    <dgm:pt modelId="{C6F77916-8997-4DC7-928E-C44CE78258A1}" type="sibTrans" cxnId="{3D96A6B7-4F8A-4CFB-8967-BAF957B8C346}">
      <dgm:prSet/>
      <dgm:spPr/>
      <dgm:t>
        <a:bodyPr/>
        <a:lstStyle/>
        <a:p>
          <a:endParaRPr lang="en-US"/>
        </a:p>
      </dgm:t>
    </dgm:pt>
    <dgm:pt modelId="{71F565BD-8E16-4BC6-A625-237A5D1AC1CC}">
      <dgm:prSet/>
      <dgm:spPr/>
      <dgm:t>
        <a:bodyPr/>
        <a:lstStyle/>
        <a:p>
          <a:r>
            <a:rPr lang="es-ES"/>
            <a:t>¿Qué opinas del uso del teléfono móvil o la tableta?</a:t>
          </a:r>
          <a:endParaRPr lang="en-US"/>
        </a:p>
      </dgm:t>
    </dgm:pt>
    <dgm:pt modelId="{76AE38F8-CE94-4DD3-AA24-40DE8705AA22}" type="parTrans" cxnId="{0D01EB58-10D4-49AC-8B3A-A67FDD994D10}">
      <dgm:prSet/>
      <dgm:spPr/>
      <dgm:t>
        <a:bodyPr/>
        <a:lstStyle/>
        <a:p>
          <a:endParaRPr lang="en-US"/>
        </a:p>
      </dgm:t>
    </dgm:pt>
    <dgm:pt modelId="{BC19F5C1-C8E4-467D-8E07-808BFFE244AE}" type="sibTrans" cxnId="{0D01EB58-10D4-49AC-8B3A-A67FDD994D10}">
      <dgm:prSet/>
      <dgm:spPr/>
      <dgm:t>
        <a:bodyPr/>
        <a:lstStyle/>
        <a:p>
          <a:endParaRPr lang="en-US"/>
        </a:p>
      </dgm:t>
    </dgm:pt>
    <dgm:pt modelId="{EDAB1106-14BA-4B02-8BE7-1BC4528D9BBF}">
      <dgm:prSet/>
      <dgm:spPr/>
      <dgm:t>
        <a:bodyPr/>
        <a:lstStyle/>
        <a:p>
          <a:r>
            <a:rPr lang="es-ES"/>
            <a:t>¿Alguna vez tuviste algún problema en la red?</a:t>
          </a:r>
          <a:endParaRPr lang="en-US"/>
        </a:p>
      </dgm:t>
    </dgm:pt>
    <dgm:pt modelId="{D3B59C24-914F-4C08-8A07-67EA54022BF6}" type="parTrans" cxnId="{5B0C4A34-DDC5-4B6C-BDAA-7ADFA92EB91C}">
      <dgm:prSet/>
      <dgm:spPr/>
      <dgm:t>
        <a:bodyPr/>
        <a:lstStyle/>
        <a:p>
          <a:endParaRPr lang="en-US"/>
        </a:p>
      </dgm:t>
    </dgm:pt>
    <dgm:pt modelId="{827AFDEA-1DF5-4E2D-8E51-2817C602DC9D}" type="sibTrans" cxnId="{5B0C4A34-DDC5-4B6C-BDAA-7ADFA92EB91C}">
      <dgm:prSet/>
      <dgm:spPr/>
      <dgm:t>
        <a:bodyPr/>
        <a:lstStyle/>
        <a:p>
          <a:endParaRPr lang="en-US"/>
        </a:p>
      </dgm:t>
    </dgm:pt>
    <dgm:pt modelId="{69A4C25C-52E8-45A2-892E-DB34AE4DD19F}">
      <dgm:prSet/>
      <dgm:spPr/>
      <dgm:t>
        <a:bodyPr/>
        <a:lstStyle/>
        <a:p>
          <a:r>
            <a:rPr lang="es-ES"/>
            <a:t>¿Te planteas hacer algún cambio en el tiempo que dedicas a…?</a:t>
          </a:r>
          <a:endParaRPr lang="en-US"/>
        </a:p>
      </dgm:t>
    </dgm:pt>
    <dgm:pt modelId="{FDCE844C-3E3D-42C5-A9A3-BAB731575799}" type="parTrans" cxnId="{78F001CA-F979-454C-82ED-6AB5D0AB704D}">
      <dgm:prSet/>
      <dgm:spPr/>
      <dgm:t>
        <a:bodyPr/>
        <a:lstStyle/>
        <a:p>
          <a:endParaRPr lang="en-US"/>
        </a:p>
      </dgm:t>
    </dgm:pt>
    <dgm:pt modelId="{D2B82557-9339-44D4-B2A5-C879C73F6A61}" type="sibTrans" cxnId="{78F001CA-F979-454C-82ED-6AB5D0AB704D}">
      <dgm:prSet/>
      <dgm:spPr/>
      <dgm:t>
        <a:bodyPr/>
        <a:lstStyle/>
        <a:p>
          <a:endParaRPr lang="en-US"/>
        </a:p>
      </dgm:t>
    </dgm:pt>
    <dgm:pt modelId="{EF0ABD8D-E635-4C0D-8D52-65F20ABF1F06}" type="pres">
      <dgm:prSet presAssocID="{EBBBDD8E-027F-499D-8F0A-42A0D523060D}" presName="root" presStyleCnt="0">
        <dgm:presLayoutVars>
          <dgm:dir/>
          <dgm:resizeHandles val="exact"/>
        </dgm:presLayoutVars>
      </dgm:prSet>
      <dgm:spPr/>
    </dgm:pt>
    <dgm:pt modelId="{9D7BE384-3146-46D3-93FA-13FC01C189F6}" type="pres">
      <dgm:prSet presAssocID="{DCDDCB6F-954E-48FF-A361-4794CD4D067B}" presName="compNode" presStyleCnt="0"/>
      <dgm:spPr/>
    </dgm:pt>
    <dgm:pt modelId="{D7D8E6D2-4EEA-4114-90AA-94A63386C610}" type="pres">
      <dgm:prSet presAssocID="{DCDDCB6F-954E-48FF-A361-4794CD4D06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3CFDADE-70F6-4DD5-AE41-5FB81F08C933}" type="pres">
      <dgm:prSet presAssocID="{DCDDCB6F-954E-48FF-A361-4794CD4D067B}" presName="iconSpace" presStyleCnt="0"/>
      <dgm:spPr/>
    </dgm:pt>
    <dgm:pt modelId="{966D3CD9-4944-4B53-823E-7C4BBCBA9C95}" type="pres">
      <dgm:prSet presAssocID="{DCDDCB6F-954E-48FF-A361-4794CD4D067B}" presName="parTx" presStyleLbl="revTx" presStyleIdx="0" presStyleCnt="4">
        <dgm:presLayoutVars>
          <dgm:chMax val="0"/>
          <dgm:chPref val="0"/>
        </dgm:presLayoutVars>
      </dgm:prSet>
      <dgm:spPr/>
    </dgm:pt>
    <dgm:pt modelId="{E2B99CB0-F9AC-4ADB-BDC7-ECC48D6B442F}" type="pres">
      <dgm:prSet presAssocID="{DCDDCB6F-954E-48FF-A361-4794CD4D067B}" presName="txSpace" presStyleCnt="0"/>
      <dgm:spPr/>
    </dgm:pt>
    <dgm:pt modelId="{16A86945-040E-4951-8CF0-DEDD4E27A855}" type="pres">
      <dgm:prSet presAssocID="{DCDDCB6F-954E-48FF-A361-4794CD4D067B}" presName="desTx" presStyleLbl="revTx" presStyleIdx="1" presStyleCnt="4">
        <dgm:presLayoutVars/>
      </dgm:prSet>
      <dgm:spPr/>
    </dgm:pt>
    <dgm:pt modelId="{55BD690B-3937-4A22-8820-3B5CC99F1FAD}" type="pres">
      <dgm:prSet presAssocID="{2B786D66-8762-4C6B-A503-D46F193A1CA9}" presName="sibTrans" presStyleCnt="0"/>
      <dgm:spPr/>
    </dgm:pt>
    <dgm:pt modelId="{93B5981D-D2EF-4319-8222-1288CD7EE2F4}" type="pres">
      <dgm:prSet presAssocID="{69BB9C9E-FE76-42FC-AC9E-74C29C500125}" presName="compNode" presStyleCnt="0"/>
      <dgm:spPr/>
    </dgm:pt>
    <dgm:pt modelId="{C0D8F2F7-AE9F-46E6-AC7F-36E7DBD423DC}" type="pres">
      <dgm:prSet presAssocID="{69BB9C9E-FE76-42FC-AC9E-74C29C50012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6B98B18F-59A8-4F20-B779-A2A9B05D61E3}" type="pres">
      <dgm:prSet presAssocID="{69BB9C9E-FE76-42FC-AC9E-74C29C500125}" presName="iconSpace" presStyleCnt="0"/>
      <dgm:spPr/>
    </dgm:pt>
    <dgm:pt modelId="{6B88E488-C559-4865-868A-6A9794E9FDA7}" type="pres">
      <dgm:prSet presAssocID="{69BB9C9E-FE76-42FC-AC9E-74C29C500125}" presName="parTx" presStyleLbl="revTx" presStyleIdx="2" presStyleCnt="4">
        <dgm:presLayoutVars>
          <dgm:chMax val="0"/>
          <dgm:chPref val="0"/>
        </dgm:presLayoutVars>
      </dgm:prSet>
      <dgm:spPr/>
    </dgm:pt>
    <dgm:pt modelId="{BC77FC01-AB54-45B3-A83B-4620E3A0EB9A}" type="pres">
      <dgm:prSet presAssocID="{69BB9C9E-FE76-42FC-AC9E-74C29C500125}" presName="txSpace" presStyleCnt="0"/>
      <dgm:spPr/>
    </dgm:pt>
    <dgm:pt modelId="{5B72B10B-7EEA-414D-8D7B-C094AAA154B7}" type="pres">
      <dgm:prSet presAssocID="{69BB9C9E-FE76-42FC-AC9E-74C29C500125}" presName="desTx" presStyleLbl="revTx" presStyleIdx="3" presStyleCnt="4">
        <dgm:presLayoutVars/>
      </dgm:prSet>
      <dgm:spPr/>
    </dgm:pt>
  </dgm:ptLst>
  <dgm:cxnLst>
    <dgm:cxn modelId="{7275281E-4939-4791-9656-86D23A255721}" type="presOf" srcId="{9ABBDF7A-90ED-4921-8D1A-77DFFADEAAED}" destId="{16A86945-040E-4951-8CF0-DEDD4E27A855}" srcOrd="0" destOrd="1" presId="urn:microsoft.com/office/officeart/2018/2/layout/IconLabelDescriptionList"/>
    <dgm:cxn modelId="{548C0F29-78D2-48B7-9E09-2A0B3AB53032}" srcId="{DCDDCB6F-954E-48FF-A361-4794CD4D067B}" destId="{3C59D6A4-E36D-4963-AB7F-9CDEE3ADF80E}" srcOrd="0" destOrd="0" parTransId="{CD1B97E7-014E-4411-8DEC-EB2E09DC5E0E}" sibTransId="{84E8FF24-2236-472B-B255-3D769AB2D821}"/>
    <dgm:cxn modelId="{E43B9C30-8849-47AE-8C0C-81B5A8E445B0}" type="presOf" srcId="{69BB9C9E-FE76-42FC-AC9E-74C29C500125}" destId="{6B88E488-C559-4865-868A-6A9794E9FDA7}" srcOrd="0" destOrd="0" presId="urn:microsoft.com/office/officeart/2018/2/layout/IconLabelDescriptionList"/>
    <dgm:cxn modelId="{5B0C4A34-DDC5-4B6C-BDAA-7ADFA92EB91C}" srcId="{69BB9C9E-FE76-42FC-AC9E-74C29C500125}" destId="{EDAB1106-14BA-4B02-8BE7-1BC4528D9BBF}" srcOrd="1" destOrd="0" parTransId="{D3B59C24-914F-4C08-8A07-67EA54022BF6}" sibTransId="{827AFDEA-1DF5-4E2D-8E51-2817C602DC9D}"/>
    <dgm:cxn modelId="{CB11A934-5BD8-4C9C-AE32-AF344C2F84EF}" type="presOf" srcId="{69A4C25C-52E8-45A2-892E-DB34AE4DD19F}" destId="{5B72B10B-7EEA-414D-8D7B-C094AAA154B7}" srcOrd="0" destOrd="2" presId="urn:microsoft.com/office/officeart/2018/2/layout/IconLabelDescriptionList"/>
    <dgm:cxn modelId="{75396E4B-5D7B-421E-8DD8-CB304CD2D0E9}" type="presOf" srcId="{3C59D6A4-E36D-4963-AB7F-9CDEE3ADF80E}" destId="{16A86945-040E-4951-8CF0-DEDD4E27A855}" srcOrd="0" destOrd="0" presId="urn:microsoft.com/office/officeart/2018/2/layout/IconLabelDescriptionList"/>
    <dgm:cxn modelId="{7F18394D-535E-4077-A0E8-3FC005C15963}" type="presOf" srcId="{71F565BD-8E16-4BC6-A625-237A5D1AC1CC}" destId="{5B72B10B-7EEA-414D-8D7B-C094AAA154B7}" srcOrd="0" destOrd="0" presId="urn:microsoft.com/office/officeart/2018/2/layout/IconLabelDescriptionList"/>
    <dgm:cxn modelId="{C2C9A06F-E2DD-44A6-A881-FF5A9E2DEDB5}" type="presOf" srcId="{31517DE7-0E32-4634-A4B3-C24F64BE62EE}" destId="{16A86945-040E-4951-8CF0-DEDD4E27A855}" srcOrd="0" destOrd="2" presId="urn:microsoft.com/office/officeart/2018/2/layout/IconLabelDescriptionList"/>
    <dgm:cxn modelId="{0D01EB58-10D4-49AC-8B3A-A67FDD994D10}" srcId="{69BB9C9E-FE76-42FC-AC9E-74C29C500125}" destId="{71F565BD-8E16-4BC6-A625-237A5D1AC1CC}" srcOrd="0" destOrd="0" parTransId="{76AE38F8-CE94-4DD3-AA24-40DE8705AA22}" sibTransId="{BC19F5C1-C8E4-467D-8E07-808BFFE244AE}"/>
    <dgm:cxn modelId="{65F0DFB4-276F-4540-B6E9-7C1732DF0BB5}" type="presOf" srcId="{EDAB1106-14BA-4B02-8BE7-1BC4528D9BBF}" destId="{5B72B10B-7EEA-414D-8D7B-C094AAA154B7}" srcOrd="0" destOrd="1" presId="urn:microsoft.com/office/officeart/2018/2/layout/IconLabelDescriptionList"/>
    <dgm:cxn modelId="{3D96A6B7-4F8A-4CFB-8967-BAF957B8C346}" srcId="{EBBBDD8E-027F-499D-8F0A-42A0D523060D}" destId="{69BB9C9E-FE76-42FC-AC9E-74C29C500125}" srcOrd="1" destOrd="0" parTransId="{07C18614-CF40-49F1-B5CF-BE4CE413E6FD}" sibTransId="{C6F77916-8997-4DC7-928E-C44CE78258A1}"/>
    <dgm:cxn modelId="{78F001CA-F979-454C-82ED-6AB5D0AB704D}" srcId="{69BB9C9E-FE76-42FC-AC9E-74C29C500125}" destId="{69A4C25C-52E8-45A2-892E-DB34AE4DD19F}" srcOrd="2" destOrd="0" parTransId="{FDCE844C-3E3D-42C5-A9A3-BAB731575799}" sibTransId="{D2B82557-9339-44D4-B2A5-C879C73F6A61}"/>
    <dgm:cxn modelId="{526DDFE6-CEE4-4AE1-827E-1C7D330B9D0E}" srcId="{DCDDCB6F-954E-48FF-A361-4794CD4D067B}" destId="{31517DE7-0E32-4634-A4B3-C24F64BE62EE}" srcOrd="2" destOrd="0" parTransId="{FA1AB7FA-2922-4B64-9180-79989E7A9E41}" sibTransId="{BF6A0F36-7088-413E-80E6-FC509EB196EC}"/>
    <dgm:cxn modelId="{A779B0ED-6357-4CAE-84C4-384E71C208F2}" srcId="{DCDDCB6F-954E-48FF-A361-4794CD4D067B}" destId="{9ABBDF7A-90ED-4921-8D1A-77DFFADEAAED}" srcOrd="1" destOrd="0" parTransId="{C3DFF289-9114-4406-81F8-DBFDC469357C}" sibTransId="{0D5CEF97-969D-47C1-B74F-9B2C1BACB00A}"/>
    <dgm:cxn modelId="{C1032FF6-617D-4D5E-98E3-E8536B2D6A18}" type="presOf" srcId="{EBBBDD8E-027F-499D-8F0A-42A0D523060D}" destId="{EF0ABD8D-E635-4C0D-8D52-65F20ABF1F06}" srcOrd="0" destOrd="0" presId="urn:microsoft.com/office/officeart/2018/2/layout/IconLabelDescriptionList"/>
    <dgm:cxn modelId="{92D257FA-57B5-4B97-8530-2472A9687231}" type="presOf" srcId="{DCDDCB6F-954E-48FF-A361-4794CD4D067B}" destId="{966D3CD9-4944-4B53-823E-7C4BBCBA9C95}" srcOrd="0" destOrd="0" presId="urn:microsoft.com/office/officeart/2018/2/layout/IconLabelDescriptionList"/>
    <dgm:cxn modelId="{73EC05FB-8079-4034-AFAF-9CC565342CDE}" srcId="{EBBBDD8E-027F-499D-8F0A-42A0D523060D}" destId="{DCDDCB6F-954E-48FF-A361-4794CD4D067B}" srcOrd="0" destOrd="0" parTransId="{9A8C9454-4F33-4842-B4A8-9EDE94EDE491}" sibTransId="{2B786D66-8762-4C6B-A503-D46F193A1CA9}"/>
    <dgm:cxn modelId="{83EE638F-3E90-40A9-954B-7174080F698F}" type="presParOf" srcId="{EF0ABD8D-E635-4C0D-8D52-65F20ABF1F06}" destId="{9D7BE384-3146-46D3-93FA-13FC01C189F6}" srcOrd="0" destOrd="0" presId="urn:microsoft.com/office/officeart/2018/2/layout/IconLabelDescriptionList"/>
    <dgm:cxn modelId="{1AA46D28-5137-4E23-ACA6-F15687B839F8}" type="presParOf" srcId="{9D7BE384-3146-46D3-93FA-13FC01C189F6}" destId="{D7D8E6D2-4EEA-4114-90AA-94A63386C610}" srcOrd="0" destOrd="0" presId="urn:microsoft.com/office/officeart/2018/2/layout/IconLabelDescriptionList"/>
    <dgm:cxn modelId="{3FBCE58A-5783-4F9C-A58B-8B1519FAA2CD}" type="presParOf" srcId="{9D7BE384-3146-46D3-93FA-13FC01C189F6}" destId="{E3CFDADE-70F6-4DD5-AE41-5FB81F08C933}" srcOrd="1" destOrd="0" presId="urn:microsoft.com/office/officeart/2018/2/layout/IconLabelDescriptionList"/>
    <dgm:cxn modelId="{FF11B3C3-0857-49B9-957D-CFF167DCEE12}" type="presParOf" srcId="{9D7BE384-3146-46D3-93FA-13FC01C189F6}" destId="{966D3CD9-4944-4B53-823E-7C4BBCBA9C95}" srcOrd="2" destOrd="0" presId="urn:microsoft.com/office/officeart/2018/2/layout/IconLabelDescriptionList"/>
    <dgm:cxn modelId="{FF6BB68D-8910-4130-A469-037E646E7846}" type="presParOf" srcId="{9D7BE384-3146-46D3-93FA-13FC01C189F6}" destId="{E2B99CB0-F9AC-4ADB-BDC7-ECC48D6B442F}" srcOrd="3" destOrd="0" presId="urn:microsoft.com/office/officeart/2018/2/layout/IconLabelDescriptionList"/>
    <dgm:cxn modelId="{3143457A-A5B9-41CB-873C-1C1A003D03F3}" type="presParOf" srcId="{9D7BE384-3146-46D3-93FA-13FC01C189F6}" destId="{16A86945-040E-4951-8CF0-DEDD4E27A855}" srcOrd="4" destOrd="0" presId="urn:microsoft.com/office/officeart/2018/2/layout/IconLabelDescriptionList"/>
    <dgm:cxn modelId="{C67CB777-B325-45A5-8462-EB69963F3C52}" type="presParOf" srcId="{EF0ABD8D-E635-4C0D-8D52-65F20ABF1F06}" destId="{55BD690B-3937-4A22-8820-3B5CC99F1FAD}" srcOrd="1" destOrd="0" presId="urn:microsoft.com/office/officeart/2018/2/layout/IconLabelDescriptionList"/>
    <dgm:cxn modelId="{7DDBFB12-83C8-4D85-924E-559050D487C4}" type="presParOf" srcId="{EF0ABD8D-E635-4C0D-8D52-65F20ABF1F06}" destId="{93B5981D-D2EF-4319-8222-1288CD7EE2F4}" srcOrd="2" destOrd="0" presId="urn:microsoft.com/office/officeart/2018/2/layout/IconLabelDescriptionList"/>
    <dgm:cxn modelId="{CF26DB22-DCDB-4DA1-9708-351AE17C8E00}" type="presParOf" srcId="{93B5981D-D2EF-4319-8222-1288CD7EE2F4}" destId="{C0D8F2F7-AE9F-46E6-AC7F-36E7DBD423DC}" srcOrd="0" destOrd="0" presId="urn:microsoft.com/office/officeart/2018/2/layout/IconLabelDescriptionList"/>
    <dgm:cxn modelId="{2AD87986-501B-428C-9CCA-A650B991BA31}" type="presParOf" srcId="{93B5981D-D2EF-4319-8222-1288CD7EE2F4}" destId="{6B98B18F-59A8-4F20-B779-A2A9B05D61E3}" srcOrd="1" destOrd="0" presId="urn:microsoft.com/office/officeart/2018/2/layout/IconLabelDescriptionList"/>
    <dgm:cxn modelId="{F24BB84B-FEF2-4C88-B314-722020461404}" type="presParOf" srcId="{93B5981D-D2EF-4319-8222-1288CD7EE2F4}" destId="{6B88E488-C559-4865-868A-6A9794E9FDA7}" srcOrd="2" destOrd="0" presId="urn:microsoft.com/office/officeart/2018/2/layout/IconLabelDescriptionList"/>
    <dgm:cxn modelId="{812DB5E3-FD78-40A1-AC95-3CBDB5A839F5}" type="presParOf" srcId="{93B5981D-D2EF-4319-8222-1288CD7EE2F4}" destId="{BC77FC01-AB54-45B3-A83B-4620E3A0EB9A}" srcOrd="3" destOrd="0" presId="urn:microsoft.com/office/officeart/2018/2/layout/IconLabelDescriptionList"/>
    <dgm:cxn modelId="{8FF6531A-A3E2-4F0D-88C0-A2DCF91BC057}" type="presParOf" srcId="{93B5981D-D2EF-4319-8222-1288CD7EE2F4}" destId="{5B72B10B-7EEA-414D-8D7B-C094AAA154B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EE5B4-6832-4D2B-A082-AABE43BDCE75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88FE16-E37D-4186-8463-1F592E33446A}">
      <dgm:prSet/>
      <dgm:spPr/>
      <dgm:t>
        <a:bodyPr/>
        <a:lstStyle/>
        <a:p>
          <a:r>
            <a:rPr lang="es-ES"/>
            <a:t>En tiempo</a:t>
          </a:r>
          <a:endParaRPr lang="en-US"/>
        </a:p>
      </dgm:t>
    </dgm:pt>
    <dgm:pt modelId="{180D7D6C-12C3-4EF2-AC2B-1E6E1213A67F}" type="parTrans" cxnId="{7D49A4DA-3A4E-41B7-933F-525B7A115FE9}">
      <dgm:prSet/>
      <dgm:spPr/>
      <dgm:t>
        <a:bodyPr/>
        <a:lstStyle/>
        <a:p>
          <a:endParaRPr lang="en-US"/>
        </a:p>
      </dgm:t>
    </dgm:pt>
    <dgm:pt modelId="{6901BB4C-3FD5-46BA-9295-48D88F387608}" type="sibTrans" cxnId="{7D49A4DA-3A4E-41B7-933F-525B7A115FE9}">
      <dgm:prSet/>
      <dgm:spPr/>
      <dgm:t>
        <a:bodyPr/>
        <a:lstStyle/>
        <a:p>
          <a:endParaRPr lang="en-US"/>
        </a:p>
      </dgm:t>
    </dgm:pt>
    <dgm:pt modelId="{E6B31785-0F41-45F0-A68B-32662FF01076}">
      <dgm:prSet/>
      <dgm:spPr/>
      <dgm:t>
        <a:bodyPr/>
        <a:lstStyle/>
        <a:p>
          <a:r>
            <a:rPr lang="es-ES"/>
            <a:t>Localización física de los dispositivos </a:t>
          </a:r>
          <a:endParaRPr lang="en-US"/>
        </a:p>
      </dgm:t>
    </dgm:pt>
    <dgm:pt modelId="{B17A68E0-7CC0-4D8A-9D23-BAD079D991C8}" type="parTrans" cxnId="{62C215F1-81B0-48F2-B2C8-D903C7E2ECF8}">
      <dgm:prSet/>
      <dgm:spPr/>
      <dgm:t>
        <a:bodyPr/>
        <a:lstStyle/>
        <a:p>
          <a:endParaRPr lang="en-US"/>
        </a:p>
      </dgm:t>
    </dgm:pt>
    <dgm:pt modelId="{B1F9E65E-1D9A-4EE7-89A7-62B7BB4D623E}" type="sibTrans" cxnId="{62C215F1-81B0-48F2-B2C8-D903C7E2ECF8}">
      <dgm:prSet/>
      <dgm:spPr/>
      <dgm:t>
        <a:bodyPr/>
        <a:lstStyle/>
        <a:p>
          <a:endParaRPr lang="en-US"/>
        </a:p>
      </dgm:t>
    </dgm:pt>
    <dgm:pt modelId="{1D9F0F98-CAE5-4AC9-B913-BB83E7155EBB}">
      <dgm:prSet/>
      <dgm:spPr/>
      <dgm:t>
        <a:bodyPr/>
        <a:lstStyle/>
        <a:p>
          <a:r>
            <a:rPr lang="es-ES"/>
            <a:t>Aplicaciones utilizadas.</a:t>
          </a:r>
          <a:endParaRPr lang="en-US"/>
        </a:p>
      </dgm:t>
    </dgm:pt>
    <dgm:pt modelId="{6CE453FD-5064-4F04-866C-CA7BBCFEFD84}" type="parTrans" cxnId="{0393BDFA-B5EE-4B72-A461-62BC90AF6D3F}">
      <dgm:prSet/>
      <dgm:spPr/>
      <dgm:t>
        <a:bodyPr/>
        <a:lstStyle/>
        <a:p>
          <a:endParaRPr lang="en-US"/>
        </a:p>
      </dgm:t>
    </dgm:pt>
    <dgm:pt modelId="{55AF619B-62AC-42A3-A129-D496A85BF47F}" type="sibTrans" cxnId="{0393BDFA-B5EE-4B72-A461-62BC90AF6D3F}">
      <dgm:prSet/>
      <dgm:spPr/>
      <dgm:t>
        <a:bodyPr/>
        <a:lstStyle/>
        <a:p>
          <a:endParaRPr lang="en-US"/>
        </a:p>
      </dgm:t>
    </dgm:pt>
    <dgm:pt modelId="{08BBD137-E5FB-49B0-BE39-132CAED869CC}" type="pres">
      <dgm:prSet presAssocID="{DADEE5B4-6832-4D2B-A082-AABE43BDCE75}" presName="diagram" presStyleCnt="0">
        <dgm:presLayoutVars>
          <dgm:dir/>
          <dgm:resizeHandles val="exact"/>
        </dgm:presLayoutVars>
      </dgm:prSet>
      <dgm:spPr/>
    </dgm:pt>
    <dgm:pt modelId="{6CE8323B-E8EB-4939-9EE8-9802D8F64582}" type="pres">
      <dgm:prSet presAssocID="{0488FE16-E37D-4186-8463-1F592E33446A}" presName="arrow" presStyleLbl="node1" presStyleIdx="0" presStyleCnt="3">
        <dgm:presLayoutVars>
          <dgm:bulletEnabled val="1"/>
        </dgm:presLayoutVars>
      </dgm:prSet>
      <dgm:spPr/>
    </dgm:pt>
    <dgm:pt modelId="{F4120B96-25AB-4A85-96B8-ABEF5FF8B7EA}" type="pres">
      <dgm:prSet presAssocID="{E6B31785-0F41-45F0-A68B-32662FF01076}" presName="arrow" presStyleLbl="node1" presStyleIdx="1" presStyleCnt="3">
        <dgm:presLayoutVars>
          <dgm:bulletEnabled val="1"/>
        </dgm:presLayoutVars>
      </dgm:prSet>
      <dgm:spPr/>
    </dgm:pt>
    <dgm:pt modelId="{49BA2469-F805-4AE4-A523-650EA50DB26A}" type="pres">
      <dgm:prSet presAssocID="{1D9F0F98-CAE5-4AC9-B913-BB83E7155EBB}" presName="arrow" presStyleLbl="node1" presStyleIdx="2" presStyleCnt="3">
        <dgm:presLayoutVars>
          <dgm:bulletEnabled val="1"/>
        </dgm:presLayoutVars>
      </dgm:prSet>
      <dgm:spPr/>
    </dgm:pt>
  </dgm:ptLst>
  <dgm:cxnLst>
    <dgm:cxn modelId="{0BC4A417-64DE-4BB3-8D8C-A6BB580AB272}" type="presOf" srcId="{E6B31785-0F41-45F0-A68B-32662FF01076}" destId="{F4120B96-25AB-4A85-96B8-ABEF5FF8B7EA}" srcOrd="0" destOrd="0" presId="urn:microsoft.com/office/officeart/2005/8/layout/arrow5"/>
    <dgm:cxn modelId="{71D77935-5043-4D52-9EC2-5667385B4584}" type="presOf" srcId="{0488FE16-E37D-4186-8463-1F592E33446A}" destId="{6CE8323B-E8EB-4939-9EE8-9802D8F64582}" srcOrd="0" destOrd="0" presId="urn:microsoft.com/office/officeart/2005/8/layout/arrow5"/>
    <dgm:cxn modelId="{49A5EF3D-56AC-4EB2-B2AC-435933E86AE5}" type="presOf" srcId="{DADEE5B4-6832-4D2B-A082-AABE43BDCE75}" destId="{08BBD137-E5FB-49B0-BE39-132CAED869CC}" srcOrd="0" destOrd="0" presId="urn:microsoft.com/office/officeart/2005/8/layout/arrow5"/>
    <dgm:cxn modelId="{550807BA-BBA0-4E08-80BE-568C63A5EB3F}" type="presOf" srcId="{1D9F0F98-CAE5-4AC9-B913-BB83E7155EBB}" destId="{49BA2469-F805-4AE4-A523-650EA50DB26A}" srcOrd="0" destOrd="0" presId="urn:microsoft.com/office/officeart/2005/8/layout/arrow5"/>
    <dgm:cxn modelId="{7D49A4DA-3A4E-41B7-933F-525B7A115FE9}" srcId="{DADEE5B4-6832-4D2B-A082-AABE43BDCE75}" destId="{0488FE16-E37D-4186-8463-1F592E33446A}" srcOrd="0" destOrd="0" parTransId="{180D7D6C-12C3-4EF2-AC2B-1E6E1213A67F}" sibTransId="{6901BB4C-3FD5-46BA-9295-48D88F387608}"/>
    <dgm:cxn modelId="{62C215F1-81B0-48F2-B2C8-D903C7E2ECF8}" srcId="{DADEE5B4-6832-4D2B-A082-AABE43BDCE75}" destId="{E6B31785-0F41-45F0-A68B-32662FF01076}" srcOrd="1" destOrd="0" parTransId="{B17A68E0-7CC0-4D8A-9D23-BAD079D991C8}" sibTransId="{B1F9E65E-1D9A-4EE7-89A7-62B7BB4D623E}"/>
    <dgm:cxn modelId="{0393BDFA-B5EE-4B72-A461-62BC90AF6D3F}" srcId="{DADEE5B4-6832-4D2B-A082-AABE43BDCE75}" destId="{1D9F0F98-CAE5-4AC9-B913-BB83E7155EBB}" srcOrd="2" destOrd="0" parTransId="{6CE453FD-5064-4F04-866C-CA7BBCFEFD84}" sibTransId="{55AF619B-62AC-42A3-A129-D496A85BF47F}"/>
    <dgm:cxn modelId="{F778A883-76E9-47F2-89DC-01B533E7DBA6}" type="presParOf" srcId="{08BBD137-E5FB-49B0-BE39-132CAED869CC}" destId="{6CE8323B-E8EB-4939-9EE8-9802D8F64582}" srcOrd="0" destOrd="0" presId="urn:microsoft.com/office/officeart/2005/8/layout/arrow5"/>
    <dgm:cxn modelId="{20260995-F0F2-40B3-AE92-E7C8E113A23C}" type="presParOf" srcId="{08BBD137-E5FB-49B0-BE39-132CAED869CC}" destId="{F4120B96-25AB-4A85-96B8-ABEF5FF8B7EA}" srcOrd="1" destOrd="0" presId="urn:microsoft.com/office/officeart/2005/8/layout/arrow5"/>
    <dgm:cxn modelId="{46EAEC34-EF5B-45C9-9E81-0AC16174FE6F}" type="presParOf" srcId="{08BBD137-E5FB-49B0-BE39-132CAED869CC}" destId="{49BA2469-F805-4AE4-A523-650EA50DB26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EF2B2-FC1B-4A77-872F-6B1D1EB4DED9}">
      <dsp:nvSpPr>
        <dsp:cNvPr id="0" name=""/>
        <dsp:cNvSpPr/>
      </dsp:nvSpPr>
      <dsp:spPr>
        <a:xfrm>
          <a:off x="898829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57625-B403-435E-8F9B-93557D4D5D07}">
      <dsp:nvSpPr>
        <dsp:cNvPr id="0" name=""/>
        <dsp:cNvSpPr/>
      </dsp:nvSpPr>
      <dsp:spPr>
        <a:xfrm>
          <a:off x="111226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7C961-2671-454A-8927-B1679B714E53}">
      <dsp:nvSpPr>
        <dsp:cNvPr id="0" name=""/>
        <dsp:cNvSpPr/>
      </dsp:nvSpPr>
      <dsp:spPr>
        <a:xfrm>
          <a:off x="57867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¿</a:t>
          </a:r>
          <a:r>
            <a:rPr lang="en-US" sz="2000" kern="1200" dirty="0" err="1"/>
            <a:t>Qué</a:t>
          </a:r>
          <a:r>
            <a:rPr lang="en-US" sz="2000" kern="1200" dirty="0"/>
            <a:t> es?</a:t>
          </a:r>
        </a:p>
      </dsp:txBody>
      <dsp:txXfrm>
        <a:off x="578678" y="1313725"/>
        <a:ext cx="1641796" cy="656718"/>
      </dsp:txXfrm>
    </dsp:sp>
    <dsp:sp modelId="{9EAA83C3-ED3B-4349-ACAD-C6FA68A1A466}">
      <dsp:nvSpPr>
        <dsp:cNvPr id="0" name=""/>
        <dsp:cNvSpPr/>
      </dsp:nvSpPr>
      <dsp:spPr>
        <a:xfrm>
          <a:off x="2827940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7B2A4-D1AE-4FCD-B871-B3FE0785275C}">
      <dsp:nvSpPr>
        <dsp:cNvPr id="0" name=""/>
        <dsp:cNvSpPr/>
      </dsp:nvSpPr>
      <dsp:spPr>
        <a:xfrm>
          <a:off x="3041374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DE38A-8F5D-472F-B717-BC9FD680C722}">
      <dsp:nvSpPr>
        <dsp:cNvPr id="0" name=""/>
        <dsp:cNvSpPr/>
      </dsp:nvSpPr>
      <dsp:spPr>
        <a:xfrm>
          <a:off x="2507790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¿Por </a:t>
          </a:r>
          <a:r>
            <a:rPr lang="en-US" sz="2000" kern="1200" dirty="0" err="1"/>
            <a:t>qué</a:t>
          </a:r>
          <a:r>
            <a:rPr lang="en-US" sz="2000" kern="1200" dirty="0"/>
            <a:t> se produce?</a:t>
          </a:r>
        </a:p>
      </dsp:txBody>
      <dsp:txXfrm>
        <a:off x="2507790" y="1313725"/>
        <a:ext cx="1641796" cy="656718"/>
      </dsp:txXfrm>
    </dsp:sp>
    <dsp:sp modelId="{C1004DA1-A05D-4612-BD2A-1CAAC2902E0D}">
      <dsp:nvSpPr>
        <dsp:cNvPr id="0" name=""/>
        <dsp:cNvSpPr/>
      </dsp:nvSpPr>
      <dsp:spPr>
        <a:xfrm>
          <a:off x="4757051" y="288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3E7EB-E248-4C0B-855B-63E4D8A5FC29}">
      <dsp:nvSpPr>
        <dsp:cNvPr id="0" name=""/>
        <dsp:cNvSpPr/>
      </dsp:nvSpPr>
      <dsp:spPr>
        <a:xfrm>
          <a:off x="4970485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B57AB-BF01-4018-A75E-EB0E3448AAED}">
      <dsp:nvSpPr>
        <dsp:cNvPr id="0" name=""/>
        <dsp:cNvSpPr/>
      </dsp:nvSpPr>
      <dsp:spPr>
        <a:xfrm>
          <a:off x="4436901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Cómo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identificarlo</a:t>
          </a:r>
          <a:endParaRPr lang="en-US" sz="2000" kern="1200" dirty="0"/>
        </a:p>
      </dsp:txBody>
      <dsp:txXfrm>
        <a:off x="4436901" y="1313725"/>
        <a:ext cx="1641796" cy="656718"/>
      </dsp:txXfrm>
    </dsp:sp>
    <dsp:sp modelId="{28C1B192-D007-44A9-A2B4-A9B74EBE2223}">
      <dsp:nvSpPr>
        <dsp:cNvPr id="0" name=""/>
        <dsp:cNvSpPr/>
      </dsp:nvSpPr>
      <dsp:spPr>
        <a:xfrm>
          <a:off x="6686163" y="288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4231A-6F6B-44A1-AA17-E5716FF94DA7}">
      <dsp:nvSpPr>
        <dsp:cNvPr id="0" name=""/>
        <dsp:cNvSpPr/>
      </dsp:nvSpPr>
      <dsp:spPr>
        <a:xfrm>
          <a:off x="6899596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D8E9F-5DBE-43C7-BE00-091BF2A3ECDF}">
      <dsp:nvSpPr>
        <dsp:cNvPr id="0" name=""/>
        <dsp:cNvSpPr/>
      </dsp:nvSpPr>
      <dsp:spPr>
        <a:xfrm>
          <a:off x="6366012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Qué</a:t>
          </a:r>
          <a:r>
            <a:rPr lang="en-US" sz="2000" kern="1200" baseline="0" dirty="0"/>
            <a:t> dice la </a:t>
          </a:r>
          <a:r>
            <a:rPr lang="en-US" sz="2000" kern="1200" baseline="0" dirty="0" err="1"/>
            <a:t>ciencia</a:t>
          </a:r>
          <a:endParaRPr lang="en-US" sz="2000" kern="1200" dirty="0"/>
        </a:p>
      </dsp:txBody>
      <dsp:txXfrm>
        <a:off x="6366012" y="1313725"/>
        <a:ext cx="1641796" cy="656718"/>
      </dsp:txXfrm>
    </dsp:sp>
    <dsp:sp modelId="{E6819F2B-80FE-415F-B2A8-6F7B11947EFC}">
      <dsp:nvSpPr>
        <dsp:cNvPr id="0" name=""/>
        <dsp:cNvSpPr/>
      </dsp:nvSpPr>
      <dsp:spPr>
        <a:xfrm>
          <a:off x="8615274" y="288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2F6AD-0AF3-4589-9424-220372FBC3A2}">
      <dsp:nvSpPr>
        <dsp:cNvPr id="0" name=""/>
        <dsp:cNvSpPr/>
      </dsp:nvSpPr>
      <dsp:spPr>
        <a:xfrm>
          <a:off x="882870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F0C7B-0F40-435C-BB70-5CBB054FF765}">
      <dsp:nvSpPr>
        <dsp:cNvPr id="0" name=""/>
        <dsp:cNvSpPr/>
      </dsp:nvSpPr>
      <dsp:spPr>
        <a:xfrm>
          <a:off x="829512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Qué</a:t>
          </a:r>
          <a:r>
            <a:rPr lang="en-US" sz="2000" kern="1200" dirty="0"/>
            <a:t> </a:t>
          </a:r>
          <a:r>
            <a:rPr lang="en-US" sz="2000" kern="1200" dirty="0" err="1"/>
            <a:t>hago</a:t>
          </a:r>
          <a:r>
            <a:rPr lang="en-US" sz="2000" kern="1200" dirty="0"/>
            <a:t> </a:t>
          </a:r>
          <a:r>
            <a:rPr lang="en-US" sz="2000" kern="1200" dirty="0" err="1"/>
            <a:t>si</a:t>
          </a:r>
          <a:r>
            <a:rPr lang="en-US" sz="2000" kern="1200" dirty="0"/>
            <a:t> </a:t>
          </a:r>
          <a:r>
            <a:rPr lang="en-US" sz="2000" kern="1200" dirty="0" err="1"/>
            <a:t>ocurre</a:t>
          </a:r>
          <a:endParaRPr lang="en-US" sz="2000" kern="1200" dirty="0"/>
        </a:p>
      </dsp:txBody>
      <dsp:txXfrm>
        <a:off x="8295124" y="1313725"/>
        <a:ext cx="1641796" cy="656718"/>
      </dsp:txXfrm>
    </dsp:sp>
    <dsp:sp modelId="{D9F33B8A-BE94-44B4-B90B-0DFFF8E31DF6}">
      <dsp:nvSpPr>
        <dsp:cNvPr id="0" name=""/>
        <dsp:cNvSpPr/>
      </dsp:nvSpPr>
      <dsp:spPr>
        <a:xfrm>
          <a:off x="4757051" y="2380893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27A75-0817-4358-9572-D87018B9251F}">
      <dsp:nvSpPr>
        <dsp:cNvPr id="0" name=""/>
        <dsp:cNvSpPr/>
      </dsp:nvSpPr>
      <dsp:spPr>
        <a:xfrm>
          <a:off x="497048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AA621-0E43-482A-B78B-20E709BEABD0}">
      <dsp:nvSpPr>
        <dsp:cNvPr id="0" name=""/>
        <dsp:cNvSpPr/>
      </dsp:nvSpPr>
      <dsp:spPr>
        <a:xfrm>
          <a:off x="443690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kern="1200"/>
            <a:t>Conclusiones</a:t>
          </a:r>
          <a:endParaRPr lang="en-US" sz="2000" kern="1200"/>
        </a:p>
      </dsp:txBody>
      <dsp:txXfrm>
        <a:off x="4436901" y="3694331"/>
        <a:ext cx="1641796" cy="65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B7524-6D51-41EC-9CAC-CE0D37FDF411}">
      <dsp:nvSpPr>
        <dsp:cNvPr id="0" name=""/>
        <dsp:cNvSpPr/>
      </dsp:nvSpPr>
      <dsp:spPr>
        <a:xfrm>
          <a:off x="0" y="70594"/>
          <a:ext cx="6351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baseline="0" dirty="0"/>
            <a:t>Obesidad</a:t>
          </a:r>
        </a:p>
      </dsp:txBody>
      <dsp:txXfrm>
        <a:off x="35125" y="105719"/>
        <a:ext cx="6281112" cy="649299"/>
      </dsp:txXfrm>
    </dsp:sp>
    <dsp:sp modelId="{49FBC30E-809E-4536-86D4-E6780933C582}">
      <dsp:nvSpPr>
        <dsp:cNvPr id="0" name=""/>
        <dsp:cNvSpPr/>
      </dsp:nvSpPr>
      <dsp:spPr>
        <a:xfrm>
          <a:off x="0" y="876544"/>
          <a:ext cx="6351362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Maltrato</a:t>
          </a:r>
        </a:p>
      </dsp:txBody>
      <dsp:txXfrm>
        <a:off x="35125" y="911669"/>
        <a:ext cx="6281112" cy="649299"/>
      </dsp:txXfrm>
    </dsp:sp>
    <dsp:sp modelId="{C9258077-1ECB-4476-AADD-7040578E78E6}">
      <dsp:nvSpPr>
        <dsp:cNvPr id="0" name=""/>
        <dsp:cNvSpPr/>
      </dsp:nvSpPr>
      <dsp:spPr>
        <a:xfrm>
          <a:off x="0" y="1682494"/>
          <a:ext cx="6351362" cy="7195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Información inadecuada</a:t>
          </a:r>
        </a:p>
      </dsp:txBody>
      <dsp:txXfrm>
        <a:off x="35125" y="1717619"/>
        <a:ext cx="6281112" cy="649299"/>
      </dsp:txXfrm>
    </dsp:sp>
    <dsp:sp modelId="{C8A3438A-607D-462D-B86D-45301BF66E27}">
      <dsp:nvSpPr>
        <dsp:cNvPr id="0" name=""/>
        <dsp:cNvSpPr/>
      </dsp:nvSpPr>
      <dsp:spPr>
        <a:xfrm>
          <a:off x="0" y="2488444"/>
          <a:ext cx="6351362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baseline="0"/>
            <a:t>Insomnio</a:t>
          </a:r>
          <a:endParaRPr lang="en-US" sz="3000" kern="1200"/>
        </a:p>
      </dsp:txBody>
      <dsp:txXfrm>
        <a:off x="35125" y="2523569"/>
        <a:ext cx="6281112" cy="649299"/>
      </dsp:txXfrm>
    </dsp:sp>
    <dsp:sp modelId="{D6B2CDAB-86D9-4CBE-832C-C3DC0DD76D46}">
      <dsp:nvSpPr>
        <dsp:cNvPr id="0" name=""/>
        <dsp:cNvSpPr/>
      </dsp:nvSpPr>
      <dsp:spPr>
        <a:xfrm>
          <a:off x="0" y="3294394"/>
          <a:ext cx="6351362" cy="7195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baseline="0" dirty="0"/>
            <a:t>Rendimiento escolar</a:t>
          </a:r>
          <a:endParaRPr lang="en-US" sz="3000" kern="1200" dirty="0"/>
        </a:p>
      </dsp:txBody>
      <dsp:txXfrm>
        <a:off x="35125" y="3329519"/>
        <a:ext cx="6281112" cy="649299"/>
      </dsp:txXfrm>
    </dsp:sp>
    <dsp:sp modelId="{CBB3FE0E-B169-4D99-B013-A4F0BE6484DA}">
      <dsp:nvSpPr>
        <dsp:cNvPr id="0" name=""/>
        <dsp:cNvSpPr/>
      </dsp:nvSpPr>
      <dsp:spPr>
        <a:xfrm>
          <a:off x="0" y="4100344"/>
          <a:ext cx="6351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baseline="0" dirty="0"/>
            <a:t>Abuso y adicción</a:t>
          </a:r>
          <a:endParaRPr lang="en-US" sz="3000" b="1" kern="1200" dirty="0"/>
        </a:p>
      </dsp:txBody>
      <dsp:txXfrm>
        <a:off x="35125" y="4135469"/>
        <a:ext cx="6281112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1B63C-47F4-4774-A345-7E7423E9AC40}">
      <dsp:nvSpPr>
        <dsp:cNvPr id="0" name=""/>
        <dsp:cNvSpPr/>
      </dsp:nvSpPr>
      <dsp:spPr>
        <a:xfrm>
          <a:off x="0" y="354023"/>
          <a:ext cx="65396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F187CB-87BE-4327-9A72-F97CD24A4B5D}">
      <dsp:nvSpPr>
        <dsp:cNvPr id="0" name=""/>
        <dsp:cNvSpPr/>
      </dsp:nvSpPr>
      <dsp:spPr>
        <a:xfrm>
          <a:off x="326982" y="73583"/>
          <a:ext cx="457775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028" tIns="0" rIns="1730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Apuestas </a:t>
          </a:r>
          <a:r>
            <a:rPr lang="es-ES" sz="1900" kern="1200" dirty="0" err="1"/>
            <a:t>on</a:t>
          </a:r>
          <a:r>
            <a:rPr lang="es-ES" sz="1900" kern="1200" dirty="0"/>
            <a:t> line: ludopatía</a:t>
          </a:r>
          <a:endParaRPr lang="en-US" sz="1900" kern="1200" dirty="0"/>
        </a:p>
      </dsp:txBody>
      <dsp:txXfrm>
        <a:off x="354362" y="100963"/>
        <a:ext cx="4522997" cy="506120"/>
      </dsp:txXfrm>
    </dsp:sp>
    <dsp:sp modelId="{EF73557B-9328-4261-A7E9-574FF3737811}">
      <dsp:nvSpPr>
        <dsp:cNvPr id="0" name=""/>
        <dsp:cNvSpPr/>
      </dsp:nvSpPr>
      <dsp:spPr>
        <a:xfrm>
          <a:off x="0" y="1215864"/>
          <a:ext cx="65396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09B26-7E8B-4D31-877E-8FD09A371F9E}">
      <dsp:nvSpPr>
        <dsp:cNvPr id="0" name=""/>
        <dsp:cNvSpPr/>
      </dsp:nvSpPr>
      <dsp:spPr>
        <a:xfrm>
          <a:off x="326982" y="935424"/>
          <a:ext cx="4577757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028" tIns="0" rIns="1730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Compras compulsivas</a:t>
          </a:r>
          <a:endParaRPr lang="en-US" sz="1900" kern="1200"/>
        </a:p>
      </dsp:txBody>
      <dsp:txXfrm>
        <a:off x="354362" y="962804"/>
        <a:ext cx="4522997" cy="506120"/>
      </dsp:txXfrm>
    </dsp:sp>
    <dsp:sp modelId="{96F4C8E8-D37B-4408-ABD0-B7F62CF20638}">
      <dsp:nvSpPr>
        <dsp:cNvPr id="0" name=""/>
        <dsp:cNvSpPr/>
      </dsp:nvSpPr>
      <dsp:spPr>
        <a:xfrm>
          <a:off x="0" y="2077704"/>
          <a:ext cx="65396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70C864-1494-4F31-A90D-EEC2EB33AB31}">
      <dsp:nvSpPr>
        <dsp:cNvPr id="0" name=""/>
        <dsp:cNvSpPr/>
      </dsp:nvSpPr>
      <dsp:spPr>
        <a:xfrm>
          <a:off x="326982" y="1797264"/>
          <a:ext cx="4577757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028" tIns="0" rIns="1730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Pornografía</a:t>
          </a:r>
          <a:endParaRPr lang="en-US" sz="1900" kern="1200"/>
        </a:p>
      </dsp:txBody>
      <dsp:txXfrm>
        <a:off x="354362" y="1824644"/>
        <a:ext cx="4522997" cy="506120"/>
      </dsp:txXfrm>
    </dsp:sp>
    <dsp:sp modelId="{D4B5B267-D969-45C4-B4EB-68EF08775A48}">
      <dsp:nvSpPr>
        <dsp:cNvPr id="0" name=""/>
        <dsp:cNvSpPr/>
      </dsp:nvSpPr>
      <dsp:spPr>
        <a:xfrm>
          <a:off x="0" y="2939544"/>
          <a:ext cx="65396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4D28A4-6B17-4C05-B88F-A2F755ED8178}">
      <dsp:nvSpPr>
        <dsp:cNvPr id="0" name=""/>
        <dsp:cNvSpPr/>
      </dsp:nvSpPr>
      <dsp:spPr>
        <a:xfrm>
          <a:off x="326982" y="2659104"/>
          <a:ext cx="4577757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028" tIns="0" rIns="1730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Juegos sin apuestas</a:t>
          </a:r>
          <a:endParaRPr lang="en-US" sz="1900" kern="1200"/>
        </a:p>
      </dsp:txBody>
      <dsp:txXfrm>
        <a:off x="354362" y="2686484"/>
        <a:ext cx="4522997" cy="506120"/>
      </dsp:txXfrm>
    </dsp:sp>
    <dsp:sp modelId="{A331E36A-AA78-4AF9-8716-628B952A9B41}">
      <dsp:nvSpPr>
        <dsp:cNvPr id="0" name=""/>
        <dsp:cNvSpPr/>
      </dsp:nvSpPr>
      <dsp:spPr>
        <a:xfrm>
          <a:off x="0" y="3801384"/>
          <a:ext cx="65396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770524-B92A-4A1F-8307-A184D3733BE0}">
      <dsp:nvSpPr>
        <dsp:cNvPr id="0" name=""/>
        <dsp:cNvSpPr/>
      </dsp:nvSpPr>
      <dsp:spPr>
        <a:xfrm>
          <a:off x="326982" y="3520944"/>
          <a:ext cx="4577757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028" tIns="0" rIns="1730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Necesidad de estar conectados</a:t>
          </a:r>
          <a:endParaRPr lang="en-US" sz="1900" kern="1200"/>
        </a:p>
      </dsp:txBody>
      <dsp:txXfrm>
        <a:off x="354362" y="3548324"/>
        <a:ext cx="4522997" cy="506120"/>
      </dsp:txXfrm>
    </dsp:sp>
    <dsp:sp modelId="{64040060-DDCC-432F-8CD7-D92A5917467F}">
      <dsp:nvSpPr>
        <dsp:cNvPr id="0" name=""/>
        <dsp:cNvSpPr/>
      </dsp:nvSpPr>
      <dsp:spPr>
        <a:xfrm>
          <a:off x="0" y="4654207"/>
          <a:ext cx="65396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30652C-C6F9-40B4-A8FA-D66F36E5A0D4}">
      <dsp:nvSpPr>
        <dsp:cNvPr id="0" name=""/>
        <dsp:cNvSpPr/>
      </dsp:nvSpPr>
      <dsp:spPr>
        <a:xfrm>
          <a:off x="326982" y="4382783"/>
          <a:ext cx="457775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028" tIns="0" rIns="1730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Ver vídeos, buscar información</a:t>
          </a:r>
          <a:endParaRPr lang="en-US" sz="1900" kern="1200"/>
        </a:p>
      </dsp:txBody>
      <dsp:txXfrm>
        <a:off x="354362" y="4410163"/>
        <a:ext cx="4522997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8E6D2-4EEA-4114-90AA-94A63386C610}">
      <dsp:nvSpPr>
        <dsp:cNvPr id="0" name=""/>
        <dsp:cNvSpPr/>
      </dsp:nvSpPr>
      <dsp:spPr>
        <a:xfrm>
          <a:off x="5580" y="66707"/>
          <a:ext cx="1314332" cy="1265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D3CD9-4944-4B53-823E-7C4BBCBA9C95}">
      <dsp:nvSpPr>
        <dsp:cNvPr id="0" name=""/>
        <dsp:cNvSpPr/>
      </dsp:nvSpPr>
      <dsp:spPr>
        <a:xfrm>
          <a:off x="5580" y="1480341"/>
          <a:ext cx="3755235" cy="54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000" kern="1200" dirty="0"/>
            <a:t>Estrategia motivacional</a:t>
          </a:r>
          <a:endParaRPr lang="en-US" sz="3000" kern="1200" dirty="0"/>
        </a:p>
      </dsp:txBody>
      <dsp:txXfrm>
        <a:off x="5580" y="1480341"/>
        <a:ext cx="3755235" cy="542301"/>
      </dsp:txXfrm>
    </dsp:sp>
    <dsp:sp modelId="{16A86945-040E-4951-8CF0-DEDD4E27A855}">
      <dsp:nvSpPr>
        <dsp:cNvPr id="0" name=""/>
        <dsp:cNvSpPr/>
      </dsp:nvSpPr>
      <dsp:spPr>
        <a:xfrm>
          <a:off x="5580" y="2091602"/>
          <a:ext cx="3755235" cy="142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Preguntas abiertas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Sin culpabilizar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Buscar objetivos comunes</a:t>
          </a:r>
          <a:endParaRPr lang="en-US" sz="1700" kern="1200" dirty="0"/>
        </a:p>
      </dsp:txBody>
      <dsp:txXfrm>
        <a:off x="5580" y="2091602"/>
        <a:ext cx="3755235" cy="1423089"/>
      </dsp:txXfrm>
    </dsp:sp>
    <dsp:sp modelId="{C0D8F2F7-AE9F-46E6-AC7F-36E7DBD423DC}">
      <dsp:nvSpPr>
        <dsp:cNvPr id="0" name=""/>
        <dsp:cNvSpPr/>
      </dsp:nvSpPr>
      <dsp:spPr>
        <a:xfrm>
          <a:off x="4417982" y="66707"/>
          <a:ext cx="1314332" cy="1265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8E488-C559-4865-868A-6A9794E9FDA7}">
      <dsp:nvSpPr>
        <dsp:cNvPr id="0" name=""/>
        <dsp:cNvSpPr/>
      </dsp:nvSpPr>
      <dsp:spPr>
        <a:xfrm>
          <a:off x="4417982" y="1480341"/>
          <a:ext cx="3755235" cy="54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000" kern="1200"/>
            <a:t>Ejemplos:</a:t>
          </a:r>
          <a:endParaRPr lang="en-US" sz="3000" kern="1200"/>
        </a:p>
      </dsp:txBody>
      <dsp:txXfrm>
        <a:off x="4417982" y="1480341"/>
        <a:ext cx="3755235" cy="542301"/>
      </dsp:txXfrm>
    </dsp:sp>
    <dsp:sp modelId="{5B72B10B-7EEA-414D-8D7B-C094AAA154B7}">
      <dsp:nvSpPr>
        <dsp:cNvPr id="0" name=""/>
        <dsp:cNvSpPr/>
      </dsp:nvSpPr>
      <dsp:spPr>
        <a:xfrm>
          <a:off x="4417982" y="2091602"/>
          <a:ext cx="3755235" cy="142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¿Qué opinas del uso del teléfono móvil o la tableta?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¿Alguna vez tuviste algún problema en la red?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¿Te planteas hacer algún cambio en el tiempo que dedicas a…?</a:t>
          </a:r>
          <a:endParaRPr lang="en-US" sz="1700" kern="1200"/>
        </a:p>
      </dsp:txBody>
      <dsp:txXfrm>
        <a:off x="4417982" y="2091602"/>
        <a:ext cx="3755235" cy="1423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323B-E8EB-4939-9EE8-9802D8F64582}">
      <dsp:nvSpPr>
        <dsp:cNvPr id="0" name=""/>
        <dsp:cNvSpPr/>
      </dsp:nvSpPr>
      <dsp:spPr>
        <a:xfrm>
          <a:off x="4170554" y="642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En tiempo</a:t>
          </a:r>
          <a:endParaRPr lang="en-US" sz="1900" kern="1200"/>
        </a:p>
      </dsp:txBody>
      <dsp:txXfrm>
        <a:off x="4714177" y="642"/>
        <a:ext cx="1087245" cy="1793954"/>
      </dsp:txXfrm>
    </dsp:sp>
    <dsp:sp modelId="{F4120B96-25AB-4A85-96B8-ABEF5FF8B7EA}">
      <dsp:nvSpPr>
        <dsp:cNvPr id="0" name=""/>
        <dsp:cNvSpPr/>
      </dsp:nvSpPr>
      <dsp:spPr>
        <a:xfrm rot="7200000">
          <a:off x="5426615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Localización física de los dispositivos </a:t>
          </a:r>
          <a:endParaRPr lang="en-US" sz="1900" kern="1200"/>
        </a:p>
      </dsp:txBody>
      <dsp:txXfrm rot="-5400000">
        <a:off x="5781660" y="2814960"/>
        <a:ext cx="1793954" cy="1087245"/>
      </dsp:txXfrm>
    </dsp:sp>
    <dsp:sp modelId="{49BA2469-F805-4AE4-A523-650EA50DB26A}">
      <dsp:nvSpPr>
        <dsp:cNvPr id="0" name=""/>
        <dsp:cNvSpPr/>
      </dsp:nvSpPr>
      <dsp:spPr>
        <a:xfrm rot="14400000">
          <a:off x="2914493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Aplicaciones utilizadas.</a:t>
          </a:r>
          <a:endParaRPr lang="en-US" sz="1900" kern="1200"/>
        </a:p>
      </dsp:txBody>
      <dsp:txXfrm rot="5400000">
        <a:off x="2939984" y="2814960"/>
        <a:ext cx="1793954" cy="108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00ABC2A-1DC9-465A-B7FF-46B3B91E3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62AC14-7C85-4D8E-8A42-ABE209BDC5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4A172-B262-4867-A296-1607CB293899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CD016B-3CA2-482B-8FD1-2E78E674A4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2E7D7E-1123-46B6-AA4F-FE541D4C5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4F812-3159-42C5-BC55-30CECA7973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0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2EF-30CA-43CD-9FF2-D9A1F32EB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B412E2-8E52-45B5-A502-47A76253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1EF182-394F-4506-A28E-B97B12EB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A9870-0E26-4F6B-94E5-B6A144D3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8AD4F-F578-4BA3-8AA5-2EB25A0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86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00799-B268-4716-82A2-093A83BF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26952-54E2-46BA-BAA4-7DB3C53B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2B089-2025-4A14-9889-B6DC47BA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8FB805-E6E4-415D-A38A-531582A8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731E5-64F2-41A5-8AB5-FACBB5C4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57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178370-3CE6-4CD1-ABE1-0FD9D0004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223BDD-2058-4241-B351-566F0882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493B7-D07D-448A-B510-B28B6DB1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27E5A9-6BE8-438D-B673-4D63FDAC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2DD4-EDC3-497C-BB6A-EE7D68BC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6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C9FA9-044B-4332-8181-97BF77D9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57B40-568E-48CC-B38D-2DEFBBAA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60DB13-44D4-441F-B956-A4A228D0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C2820-8390-4AFA-810C-A550BB91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682E4-8739-4FE0-9343-A31C540C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4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FB105-6029-4F3B-A278-4B334E03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39E6D-C193-4376-A00B-CAB50AC5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DEE9F-4E5E-4D25-90D5-07BFD90D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774F-0E68-4EC5-8D03-E487D600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DB657-8214-4333-92B9-A73A2340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8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5D496-B32A-4806-92EF-2A365477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59786-F66B-4701-8579-59C61D352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E7EDC2-FF77-4B1D-8385-D4C49EEE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0E07C4-41AE-437D-A13D-8712B33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EE9E8-0791-4FD6-9D56-42C722D2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314708-EE2A-4BCE-9141-A615708D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3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68706-BDFD-4C90-957A-FC900BE1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F66C70-C62F-45DE-972B-2323D37D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5F6BF6-F997-436C-A72B-D387C2EC2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453F7E-93A7-4F1A-BE92-69CB5ADD4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A6793D-92E6-446A-B5E9-5728623B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7F364-F35A-4D4E-B54F-F3B2B115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4F9AF3-0799-4A6F-849E-ECDE98DE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B05A9B-5FAA-4F84-8EC1-0F4E046A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9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F214-9883-4A9E-B0DE-181B0AF4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A4900C-A7A5-40D3-A962-5950B101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7CE845-905D-4696-A6ED-90FF427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0F4597-A416-4446-AE4F-3FF838E1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1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D31183-CEFB-4179-827C-5EF46A96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A1AEB9-57B6-48E5-9552-676398FB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83D6B-571F-4A14-96AB-EFBD88AA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85639-D96C-4954-A8F9-B865A351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8421E-B6EF-4331-BA82-2D2C4818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870E61-5F26-4DD7-B0F3-8E58C5E9D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911E5C-A4F4-46ED-899C-1DD2754F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C87CA5-03E6-4550-A10E-E97C8FE4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3ABD8D-78CE-4A33-BF6F-B36A35B7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74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5621A-EDAE-43A9-8715-B798DBA6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54F720-33EA-41B2-8D0E-6EE24D471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7E487-B12B-4B6C-BC98-402A439E3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586BBF-5CBF-48A2-B37E-C51BCB86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789F5D-EBB2-4FC0-96F4-CAB5F6C7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2A7D6-C98F-4C4E-B087-B95FF98E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0FB71B-F685-477C-8E2D-05B5C8AC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6DDD1C-B31D-4924-9B54-EF808C795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1E38B9-55CE-4D57-AFBE-D2E5DE59D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ADE7-D3EF-4926-B027-EBB927622667}" type="datetimeFigureOut">
              <a:rPr lang="es-ES" smtClean="0"/>
              <a:t>05/10/2019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863D5-5CD3-4459-887F-DD4D90B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ACF80-E1F2-4C1E-A3E2-B8AA7E268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2061-A079-4138-B2E0-42A4282000A5}" type="slidenum">
              <a:rPr lang="es-ES" smtClean="0"/>
              <a:t>‹Nº›</a:t>
            </a:fld>
            <a:endParaRPr lang="es-ES"/>
          </a:p>
        </p:txBody>
      </p:sp>
      <p:pic>
        <p:nvPicPr>
          <p:cNvPr id="16" name="Imagen 15" descr="Imagen que contiene objeto&#10;&#10;Descripción generada automáticamente">
            <a:extLst>
              <a:ext uri="{FF2B5EF4-FFF2-40B4-BE49-F238E27FC236}">
                <a16:creationId xmlns:a16="http://schemas.microsoft.com/office/drawing/2014/main" id="{8DBC60CE-0335-4C6F-BA53-EDB697160A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11" y="6065827"/>
            <a:ext cx="3168978" cy="7770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34B8-98FD-4E56-8134-0F70CD46A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23268"/>
          <a:stretch/>
        </p:blipFill>
        <p:spPr>
          <a:xfrm>
            <a:off x="10406109" y="6101350"/>
            <a:ext cx="1741216" cy="74152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63097DE-FAC0-4B80-B955-4A87B2AF4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1"/>
          <a:stretch/>
        </p:blipFill>
        <p:spPr>
          <a:xfrm>
            <a:off x="0" y="5894772"/>
            <a:ext cx="1785891" cy="9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C857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539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697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E98D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mamayanoespediatra.es/" TargetMode="External"/><Relationship Id="rId2" Type="http://schemas.openxmlformats.org/officeDocument/2006/relationships/hyperlink" Target="mailto:mariasalmeronruiz@gmail.com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3D018C-A575-42BA-AB0E-63A051C0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es-ES" sz="5600"/>
              <a:t>Adicción a Internet. ¿Qué es y qué no es?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D9BBAB8-7D89-4C76-8342-A165BB08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s-ES"/>
              <a:t>Prevenir, detectar y abordar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2B63DC-E322-4C19-8049-81C1341D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A0E58BB-815C-4BA9-AEE9-D5B64081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7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754FB-DFAD-49E5-B519-4818991B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ES" dirty="0"/>
              <a:t>Factores protectores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2AB493C-F28A-496C-9720-1571B23F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0" y="2286000"/>
            <a:ext cx="7200900" cy="3581400"/>
          </a:xfrm>
        </p:spPr>
        <p:txBody>
          <a:bodyPr>
            <a:normAutofit/>
          </a:bodyPr>
          <a:lstStyle/>
          <a:p>
            <a:r>
              <a:rPr lang="en-US"/>
              <a:t>Apego Seguro </a:t>
            </a:r>
          </a:p>
          <a:p>
            <a:r>
              <a:rPr lang="en-US"/>
              <a:t>Estilo educativo democrático</a:t>
            </a:r>
          </a:p>
          <a:p>
            <a:r>
              <a:rPr lang="en-US"/>
              <a:t>Comunicación asertiva</a:t>
            </a:r>
          </a:p>
          <a:p>
            <a:r>
              <a:rPr lang="en-US"/>
              <a:t>Ocio y tiempo libre</a:t>
            </a:r>
          </a:p>
          <a:p>
            <a:r>
              <a:rPr lang="en-US"/>
              <a:t>Gestión emocional</a:t>
            </a:r>
          </a:p>
          <a:p>
            <a:r>
              <a:rPr lang="en-US"/>
              <a:t>Autoestima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576F57-CE66-4CD5-944C-EC51B8C6E130}"/>
              </a:ext>
            </a:extLst>
          </p:cNvPr>
          <p:cNvSpPr/>
          <p:nvPr/>
        </p:nvSpPr>
        <p:spPr>
          <a:xfrm>
            <a:off x="7886726" y="6416159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/>
              <a:t>Howe AS, PLoS One. 2017 </a:t>
            </a:r>
          </a:p>
        </p:txBody>
      </p:sp>
    </p:spTree>
    <p:extLst>
      <p:ext uri="{BB962C8B-B14F-4D97-AF65-F5344CB8AC3E}">
        <p14:creationId xmlns:p14="http://schemas.microsoft.com/office/powerpoint/2010/main" val="98545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8FA83-0032-4509-BC34-298EC076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423" y="4220829"/>
            <a:ext cx="8152313" cy="927974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5400" cap="all" dirty="0"/>
              <a:t>Los </a:t>
            </a:r>
            <a:r>
              <a:rPr lang="en-US" sz="5400" cap="all" dirty="0" err="1"/>
              <a:t>niños</a:t>
            </a:r>
            <a:r>
              <a:rPr lang="en-US" sz="5400" cap="all" dirty="0"/>
              <a:t> de la </a:t>
            </a:r>
            <a:r>
              <a:rPr lang="en-US" sz="5400" cap="all" dirty="0" err="1"/>
              <a:t>llave</a:t>
            </a:r>
            <a:endParaRPr lang="en-US" sz="5400" cap="all" dirty="0"/>
          </a:p>
        </p:txBody>
      </p:sp>
      <p:pic>
        <p:nvPicPr>
          <p:cNvPr id="3074" name="Picture 2" descr="Resultado de imagen de los niÃ±os de la llave">
            <a:extLst>
              <a:ext uri="{FF2B5EF4-FFF2-40B4-BE49-F238E27FC236}">
                <a16:creationId xmlns:a16="http://schemas.microsoft.com/office/drawing/2014/main" id="{53F3BE06-14DA-43EF-9778-A27F13177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1" r="-1" b="5006"/>
          <a:stretch/>
        </p:blipFill>
        <p:spPr bwMode="auto">
          <a:xfrm>
            <a:off x="2411147" y="1801015"/>
            <a:ext cx="3611706" cy="17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los niÃ±os de la llave">
            <a:extLst>
              <a:ext uri="{FF2B5EF4-FFF2-40B4-BE49-F238E27FC236}">
                <a16:creationId xmlns:a16="http://schemas.microsoft.com/office/drawing/2014/main" id="{C2EE7811-7B15-4859-B7EA-34153CB2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411" y="1720006"/>
            <a:ext cx="3447086" cy="19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4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99B657-35FE-484D-877B-58487AAA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Etiopatogenia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895EDF3-01DB-4291-9CDA-CC0EAB364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091" y="1609726"/>
            <a:ext cx="9154284" cy="4138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4B7C6E4-CD71-4AFD-8187-D21491CD8E1F}"/>
              </a:ext>
            </a:extLst>
          </p:cNvPr>
          <p:cNvSpPr/>
          <p:nvPr/>
        </p:nvSpPr>
        <p:spPr>
          <a:xfrm>
            <a:off x="4164058" y="485776"/>
            <a:ext cx="7916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FRANK W PAULUS. 2018. Internet gaming disorder in children and adolescents: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DEVELOPMENTAL MEDICINE &amp; CHILD NEUROLOGY</a:t>
            </a:r>
          </a:p>
        </p:txBody>
      </p:sp>
    </p:spTree>
    <p:extLst>
      <p:ext uri="{BB962C8B-B14F-4D97-AF65-F5344CB8AC3E}">
        <p14:creationId xmlns:p14="http://schemas.microsoft.com/office/powerpoint/2010/main" val="373919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3D018C-A575-42BA-AB0E-63A051C0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¿Cómo identificarlo?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D9BBAB8-7D89-4C76-8342-A165BB08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Si está raro, triste, usa más de tres horas las pantallas, se pone nervioso, imposibilidad poner límites t/e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2B63DC-E322-4C19-8049-81C1341D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A0E58BB-815C-4BA9-AEE9-D5B64081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56FCA3CC-2D2D-4D5B-A156-7FA0275EE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1" y="900637"/>
            <a:ext cx="8420099" cy="50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ABDA0732-0D6F-4482-B52F-1B3E0601A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07" y="482647"/>
            <a:ext cx="10380586" cy="51383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4740A0-B4A4-4059-9DA1-90AE98FEB288}"/>
              </a:ext>
            </a:extLst>
          </p:cNvPr>
          <p:cNvSpPr txBox="1"/>
          <p:nvPr/>
        </p:nvSpPr>
        <p:spPr>
          <a:xfrm>
            <a:off x="8569960" y="5621036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(0-4) Positivo ≥ 16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4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3D018C-A575-42BA-AB0E-63A051C0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¿Qué dice la ciencia?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D9BBAB8-7D89-4C76-8342-A165BB08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Contradictoria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2B63DC-E322-4C19-8049-81C1341D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europeo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E2910E8-FAA5-489A-81D6-F54AEAC7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806" y="1615007"/>
            <a:ext cx="3530198" cy="44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1D85EAAC-EB8B-472A-A67C-BB32BA2D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0" y="2678531"/>
            <a:ext cx="3576320" cy="2306320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7 países</a:t>
            </a:r>
          </a:p>
          <a:p>
            <a:r>
              <a:rPr lang="es-ES" b="1" dirty="0">
                <a:solidFill>
                  <a:schemeClr val="tx1"/>
                </a:solidFill>
              </a:rPr>
              <a:t>13.300 cuestionarios</a:t>
            </a:r>
          </a:p>
          <a:p>
            <a:r>
              <a:rPr lang="es-ES" b="1" dirty="0">
                <a:solidFill>
                  <a:schemeClr val="tx1"/>
                </a:solidFill>
              </a:rPr>
              <a:t>14-17 años</a:t>
            </a:r>
          </a:p>
          <a:p>
            <a:r>
              <a:rPr lang="es-ES" b="1" dirty="0">
                <a:solidFill>
                  <a:schemeClr val="tx1"/>
                </a:solidFill>
              </a:rPr>
              <a:t>10/11-05/12</a:t>
            </a:r>
          </a:p>
          <a:p>
            <a:endParaRPr lang="es-ES" dirty="0"/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57B37A2D-7D0D-4586-B851-48819AAE290D}"/>
              </a:ext>
            </a:extLst>
          </p:cNvPr>
          <p:cNvSpPr txBox="1"/>
          <p:nvPr/>
        </p:nvSpPr>
        <p:spPr>
          <a:xfrm>
            <a:off x="1463040" y="5119994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dvUCLB"/>
              </a:rPr>
              <a:t>Investigación sobre conductas adictivas a internet entre los adolescentes europeos. 2012. Descargable en: </a:t>
            </a:r>
          </a:p>
          <a:p>
            <a:r>
              <a:rPr lang="es-ES" sz="1050" dirty="0">
                <a:latin typeface="AdvUCLB"/>
              </a:rPr>
              <a:t>http://www.injuve.es/sites/default/files/2013/03/publicaciones/FinalResearchInternet-ES</a:t>
            </a:r>
            <a:r>
              <a:rPr lang="es-ES" sz="1350" dirty="0">
                <a:latin typeface="AdvUCLB"/>
              </a:rPr>
              <a:t>.pdf</a:t>
            </a:r>
          </a:p>
        </p:txBody>
      </p:sp>
    </p:spTree>
    <p:extLst>
      <p:ext uri="{BB962C8B-B14F-4D97-AF65-F5344CB8AC3E}">
        <p14:creationId xmlns:p14="http://schemas.microsoft.com/office/powerpoint/2010/main" val="150223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Porcentaje de adolescentes con CDI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3556" y="1675227"/>
            <a:ext cx="9764888" cy="439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98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Porcentaje de adolescentes con CDI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73B8673-F76E-4743-AF89-7F046F213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6467" y="1675227"/>
            <a:ext cx="10219065" cy="439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61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/>
              <a:t>Índice</a:t>
            </a:r>
            <a:endParaRPr lang="es-ES_tradnl" dirty="0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5E944E5C-CED5-440A-A369-1CED91E1A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04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12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Probabilidad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CAI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según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actividad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F33B14-C9F6-421E-B9A8-30B27286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597390"/>
            <a:ext cx="9334500" cy="870305"/>
          </a:xfrm>
        </p:spPr>
        <p:txBody>
          <a:bodyPr>
            <a:normAutofit/>
          </a:bodyPr>
          <a:lstStyle/>
          <a:p>
            <a:pPr algn="ctr"/>
            <a:endParaRPr lang="es-E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C8B7CCB-DF4C-49A8-9EE9-12455AD4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3839" y="1798320"/>
            <a:ext cx="8076601" cy="3876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5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3D018C-A575-42BA-AB0E-63A051C0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¿Qué hago si ocurre?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D9BBAB8-7D89-4C76-8342-A165BB08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Hablar con mi hijo y pedir ayuda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2B63DC-E322-4C19-8049-81C1341D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A0E58BB-815C-4BA9-AEE9-D5B64081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CA3C1-6A61-46C8-ABEB-C34566AF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1" y="4728633"/>
            <a:ext cx="8178799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es-ES" dirty="0"/>
              <a:t>¿Cómo pregunto?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F5032F8-1118-45EB-93C0-952F0BA6C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186927"/>
              </p:ext>
            </p:extLst>
          </p:nvPr>
        </p:nvGraphicFramePr>
        <p:xfrm>
          <a:off x="2006601" y="643467"/>
          <a:ext cx="8178799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16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FA3E8-49A8-45C5-B97C-2C06E731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s-ES" sz="3400"/>
              <a:t>¿Qué información obtener?</a:t>
            </a:r>
            <a:br>
              <a:rPr lang="es-ES" sz="3400"/>
            </a:br>
            <a:endParaRPr lang="es-ES" sz="34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48F7CC70-1198-45FE-9617-F6D9CCFA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192508A1-C4BA-4486-9408-2EB844B1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Factores protectores/riesgo.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Motivaciones.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¿Uso, abuso o CAI? (Tiempo/actividad).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Otros riesgos TIC.</a:t>
            </a:r>
          </a:p>
          <a:p>
            <a:pPr marL="740664" lvl="1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87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7E7F7-3DBF-444D-A1F7-8C826FEE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Regular uso de Internet y dispositivos #</a:t>
            </a:r>
            <a:r>
              <a:rPr lang="es-ES" dirty="0" err="1"/>
              <a:t>planfamiliar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02416C6-B763-4EC9-A3C6-57E832F4E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117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805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9ECF7-5700-4DF5-AC81-AE022FF3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¿A quién acudo?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F8AEBD40-B9B9-44FC-B569-DA19BD257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168324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49C2F-CA5A-4776-9F54-74FFC5F4C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Pediatra</a:t>
            </a:r>
            <a:endParaRPr lang="en-US" sz="2400" dirty="0"/>
          </a:p>
          <a:p>
            <a:r>
              <a:rPr lang="en-US" sz="2400" dirty="0" err="1"/>
              <a:t>Salud</a:t>
            </a:r>
            <a:r>
              <a:rPr lang="en-US" sz="2400" dirty="0"/>
              <a:t> mental</a:t>
            </a:r>
          </a:p>
          <a:p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específicos</a:t>
            </a:r>
            <a:endParaRPr lang="en-US" sz="2400" dirty="0"/>
          </a:p>
          <a:p>
            <a:pPr lvl="1"/>
            <a:r>
              <a:rPr lang="en-US" dirty="0"/>
              <a:t> PAD (Madrid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ayuntamiento</a:t>
            </a:r>
            <a:r>
              <a:rPr lang="en-US" dirty="0"/>
              <a:t> de Madrid). </a:t>
            </a:r>
            <a:r>
              <a:rPr lang="en-US" dirty="0" err="1"/>
              <a:t>Teléfono</a:t>
            </a:r>
            <a:r>
              <a:rPr lang="en-US" dirty="0"/>
              <a:t>: 91.480.80.00 </a:t>
            </a:r>
          </a:p>
          <a:p>
            <a:pPr lvl="1"/>
            <a:r>
              <a:rPr lang="en-US" dirty="0"/>
              <a:t>Proyecto hombre </a:t>
            </a:r>
            <a:r>
              <a:rPr lang="en-US" i="1" dirty="0"/>
              <a:t>Proyecto Hombre Cuenca : Camino </a:t>
            </a:r>
            <a:r>
              <a:rPr lang="en-US" i="1" dirty="0" err="1"/>
              <a:t>Viveros</a:t>
            </a:r>
            <a:r>
              <a:rPr lang="en-US" i="1" dirty="0"/>
              <a:t>, 2  Tel./Fax.: 969234003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7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ES">
                <a:solidFill>
                  <a:schemeClr val="accent1"/>
                </a:solidFill>
              </a:rPr>
              <a:t>Para llevar a casa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ES" sz="2400" dirty="0"/>
              <a:t>Mejor prevenir, que curar…#</a:t>
            </a:r>
            <a:r>
              <a:rPr lang="es-ES" sz="2400" dirty="0" err="1"/>
              <a:t>saluddigital</a:t>
            </a:r>
            <a:endParaRPr lang="es-ES" sz="2400" dirty="0"/>
          </a:p>
          <a:p>
            <a:r>
              <a:rPr lang="es-ES" sz="2400" dirty="0"/>
              <a:t>Es diferente uso/abuso/adicción</a:t>
            </a:r>
          </a:p>
          <a:p>
            <a:r>
              <a:rPr lang="es-ES" sz="2400" dirty="0"/>
              <a:t>Si mi hijo usa los dispositivos + 3 horas, es un abuso y mejor intervenir, regular tiempo y espacio.</a:t>
            </a:r>
          </a:p>
          <a:p>
            <a:r>
              <a:rPr lang="es-ES" sz="2400" dirty="0"/>
              <a:t>Para que exista adicción es necesario Tolerancia, S. Abstinencia, P. Control, Ocultación, Abandono.</a:t>
            </a:r>
          </a:p>
          <a:p>
            <a:r>
              <a:rPr lang="es-ES" sz="2400" dirty="0"/>
              <a:t>Si crees que tu hijo tiene un problema: habla con él y pide ayuda.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23272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8B999FD-6D59-48BB-8128-14DFE3704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Muchas gracias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ítulo 4">
            <a:extLst>
              <a:ext uri="{FF2B5EF4-FFF2-40B4-BE49-F238E27FC236}">
                <a16:creationId xmlns:a16="http://schemas.microsoft.com/office/drawing/2014/main" id="{C7B2017E-190C-45BB-B024-FB27D430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mariasalmeronruiz@gmail.com</a:t>
            </a:r>
            <a:r>
              <a:rPr lang="en-US"/>
              <a:t>     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http://www.mimamayanoespediatra.es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@MariaSalmeronR1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2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726F0B7A-BCC7-477C-BFC8-6F18E1F90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60" y="258125"/>
            <a:ext cx="7840659" cy="44446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33F7C5-E65F-4EA9-969A-9B7FAE58CD52}"/>
              </a:ext>
            </a:extLst>
          </p:cNvPr>
          <p:cNvSpPr txBox="1"/>
          <p:nvPr/>
        </p:nvSpPr>
        <p:spPr>
          <a:xfrm>
            <a:off x="4776796" y="5087907"/>
            <a:ext cx="2980986" cy="707886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@</a:t>
            </a:r>
            <a:r>
              <a:rPr lang="es-ES" sz="2000" dirty="0" err="1"/>
              <a:t>mimamayanoespediatra</a:t>
            </a:r>
            <a:endParaRPr lang="es-ES" sz="2000" dirty="0"/>
          </a:p>
          <a:p>
            <a:r>
              <a:rPr lang="es-ES" sz="2000" dirty="0"/>
              <a:t>@MariaSalmeronR1</a:t>
            </a:r>
          </a:p>
        </p:txBody>
      </p:sp>
    </p:spTree>
    <p:extLst>
      <p:ext uri="{BB962C8B-B14F-4D97-AF65-F5344CB8AC3E}">
        <p14:creationId xmlns:p14="http://schemas.microsoft.com/office/powerpoint/2010/main" val="314025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CAC8A-501D-403F-928B-A8EF1EED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480"/>
            <a:ext cx="4324259" cy="4727928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dirty="0"/>
              <a:t>Impacto sobre la salud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E57B318D-A449-4F9C-AD33-4DBBED08F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66889"/>
              </p:ext>
            </p:extLst>
          </p:nvPr>
        </p:nvGraphicFramePr>
        <p:xfrm>
          <a:off x="5424078" y="629920"/>
          <a:ext cx="6351362" cy="489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FAB731C6-0ED6-488C-AE3F-B5ED4ACD9212}"/>
              </a:ext>
            </a:extLst>
          </p:cNvPr>
          <p:cNvSpPr/>
          <p:nvPr/>
        </p:nvSpPr>
        <p:spPr>
          <a:xfrm>
            <a:off x="5424080" y="5669848"/>
            <a:ext cx="33493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AMERICAN ACADEMY OF PEDIATRICS, 2016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4F3051D-75D5-4830-A6EE-48897DB2D994}"/>
              </a:ext>
            </a:extLst>
          </p:cNvPr>
          <p:cNvCxnSpPr/>
          <p:nvPr/>
        </p:nvCxnSpPr>
        <p:spPr>
          <a:xfrm>
            <a:off x="4502945" y="5093494"/>
            <a:ext cx="1007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0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5D5B1-AB02-4486-8F85-D253A0E8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58" y="642226"/>
            <a:ext cx="4847799" cy="4887750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dirty="0"/>
              <a:t>¿</a:t>
            </a:r>
            <a:r>
              <a:rPr lang="es-ES" sz="3200" dirty="0" err="1"/>
              <a:t>Fénomeno</a:t>
            </a:r>
            <a:r>
              <a:rPr lang="es-ES" sz="3200" dirty="0"/>
              <a:t> nuevo?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89D8D13-2B21-47DD-A193-8CCCE96C6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657459"/>
              </p:ext>
            </p:extLst>
          </p:nvPr>
        </p:nvGraphicFramePr>
        <p:xfrm>
          <a:off x="4378961" y="314368"/>
          <a:ext cx="6539654" cy="521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D3277C0-B6CB-473E-BED0-DADD53742877}"/>
              </a:ext>
            </a:extLst>
          </p:cNvPr>
          <p:cNvSpPr txBox="1"/>
          <p:nvPr/>
        </p:nvSpPr>
        <p:spPr>
          <a:xfrm>
            <a:off x="5753101" y="3086101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B20924-6214-4C8A-84FA-9B0639A88D41}"/>
              </a:ext>
            </a:extLst>
          </p:cNvPr>
          <p:cNvSpPr txBox="1"/>
          <p:nvPr/>
        </p:nvSpPr>
        <p:spPr>
          <a:xfrm rot="5400000">
            <a:off x="9682671" y="2762936"/>
            <a:ext cx="402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&gt; Poder adictivo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946940-285E-4A7F-BBEE-8BB3E0A282BA}"/>
              </a:ext>
            </a:extLst>
          </p:cNvPr>
          <p:cNvSpPr/>
          <p:nvPr/>
        </p:nvSpPr>
        <p:spPr>
          <a:xfrm>
            <a:off x="806352" y="3429000"/>
            <a:ext cx="3535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I</a:t>
            </a:r>
            <a:r>
              <a:rPr lang="es-ES" sz="1200" dirty="0"/>
              <a:t>nvestigación sobre conductas adictivas a internet entre los adolescentes europeos. 2012. Descargable en: http://www.injuve.es/sites/default/files/2013/03/publicaciones/FinalResearchInternet-ES.pdf</a:t>
            </a:r>
          </a:p>
        </p:txBody>
      </p:sp>
    </p:spTree>
    <p:extLst>
      <p:ext uri="{BB962C8B-B14F-4D97-AF65-F5344CB8AC3E}">
        <p14:creationId xmlns:p14="http://schemas.microsoft.com/office/powerpoint/2010/main" val="176980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6D1008-CBCD-4434-A157-CFF725FD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Mejor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61E150-C1A0-42E6-B937-DCE3145C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Conductas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adictivas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27975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3D018C-A575-42BA-AB0E-63A051C0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¿Qué es?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D9BBAB8-7D89-4C76-8342-A165BB08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Sin consenso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2B63DC-E322-4C19-8049-81C1341D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A0E58BB-815C-4BA9-AEE9-D5B64081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(I)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51158" y="3179909"/>
            <a:ext cx="1850360" cy="10541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s-ES" sz="3200" dirty="0"/>
              <a:t>Uso frecuente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029547" y="3255875"/>
            <a:ext cx="699550" cy="5616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ES" sz="3200" dirty="0"/>
              <a:t>CAI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73360" y="3255875"/>
            <a:ext cx="343684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3200" dirty="0"/>
              <a:t>≠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1690688"/>
            <a:ext cx="4411608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8900939" y="1905506"/>
            <a:ext cx="2638766" cy="27007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ES" sz="3200" dirty="0"/>
              <a:t>Tolerancia</a:t>
            </a:r>
          </a:p>
          <a:p>
            <a:pPr algn="just"/>
            <a:r>
              <a:rPr lang="es-ES" sz="3200" dirty="0"/>
              <a:t>S. Abstinencia</a:t>
            </a:r>
          </a:p>
          <a:p>
            <a:pPr algn="just"/>
            <a:r>
              <a:rPr lang="es-ES" sz="3200" dirty="0"/>
              <a:t>P. Control</a:t>
            </a:r>
          </a:p>
          <a:p>
            <a:pPr algn="just"/>
            <a:r>
              <a:rPr lang="es-ES" sz="3200" dirty="0"/>
              <a:t>Ocultación</a:t>
            </a:r>
          </a:p>
          <a:p>
            <a:pPr algn="just"/>
            <a:r>
              <a:rPr lang="es-ES" sz="3200" dirty="0"/>
              <a:t>Abandono</a:t>
            </a:r>
          </a:p>
          <a:p>
            <a:pPr algn="just"/>
            <a:r>
              <a:rPr lang="es-ES" sz="1100" dirty="0"/>
              <a:t>(</a:t>
            </a:r>
            <a:r>
              <a:rPr lang="es-ES" sz="1100" dirty="0" err="1"/>
              <a:t>Golberg</a:t>
            </a:r>
            <a:r>
              <a:rPr lang="es-ES" sz="1100" dirty="0"/>
              <a:t>, Young)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595971" y="5371735"/>
            <a:ext cx="798140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dirty="0"/>
              <a:t>Roca, G. (Coord.) (2015) Las nuevas tecnologías en niños y adolescentes. Guía para educar saludablemente en una sociedad digital</a:t>
            </a:r>
            <a:r>
              <a:rPr lang="es-ES" sz="9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8057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D32C58DF-0357-4CA8-964E-3424B4E2C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81281"/>
            <a:ext cx="8907059" cy="5900926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C1C3C43-4CB5-4FA5-92A0-A6B35CC3FC7E}"/>
              </a:ext>
            </a:extLst>
          </p:cNvPr>
          <p:cNvCxnSpPr/>
          <p:nvPr/>
        </p:nvCxnSpPr>
        <p:spPr>
          <a:xfrm>
            <a:off x="7355025" y="4154873"/>
            <a:ext cx="1007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E6A632F-0801-48D1-827D-0C148B47A199}"/>
              </a:ext>
            </a:extLst>
          </p:cNvPr>
          <p:cNvCxnSpPr/>
          <p:nvPr/>
        </p:nvCxnSpPr>
        <p:spPr>
          <a:xfrm>
            <a:off x="3971745" y="5414713"/>
            <a:ext cx="10072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7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3D018C-A575-42BA-AB0E-63A051C0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5293449" cy="2482515"/>
          </a:xfrm>
        </p:spPr>
        <p:txBody>
          <a:bodyPr anchor="ctr">
            <a:normAutofit/>
          </a:bodyPr>
          <a:lstStyle/>
          <a:p>
            <a:pPr algn="l"/>
            <a:r>
              <a:rPr lang="es-ES" sz="5600" dirty="0"/>
              <a:t>¿Por qué se produce?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D9BBAB8-7D89-4C76-8342-A165BB08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Aún hay que investigar más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2B63DC-E322-4C19-8049-81C1341D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A0E58BB-815C-4BA9-AEE9-D5B64081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5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XXIII Reunión Anu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98D6"/>
      </a:accent1>
      <a:accent2>
        <a:srgbClr val="B53937"/>
      </a:accent2>
      <a:accent3>
        <a:srgbClr val="D69750"/>
      </a:accent3>
      <a:accent4>
        <a:srgbClr val="0C8572"/>
      </a:accent4>
      <a:accent5>
        <a:srgbClr val="5B9BD5"/>
      </a:accent5>
      <a:accent6>
        <a:srgbClr val="70AD47"/>
      </a:accent6>
      <a:hlink>
        <a:srgbClr val="00B0F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583</Words>
  <Application>Microsoft Office PowerPoint</Application>
  <PresentationFormat>Panorámica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AdvUCLB</vt:lpstr>
      <vt:lpstr>Arial</vt:lpstr>
      <vt:lpstr>Calibri</vt:lpstr>
      <vt:lpstr>Calibri Light</vt:lpstr>
      <vt:lpstr>Wingdings</vt:lpstr>
      <vt:lpstr>Tema de Office</vt:lpstr>
      <vt:lpstr>Adicción a Internet. ¿Qué es y qué no es?</vt:lpstr>
      <vt:lpstr>Índice</vt:lpstr>
      <vt:lpstr>Impacto sobre la salud</vt:lpstr>
      <vt:lpstr>¿Fénomeno nuevo?</vt:lpstr>
      <vt:lpstr>Mejor…</vt:lpstr>
      <vt:lpstr>¿Qué es?</vt:lpstr>
      <vt:lpstr>Definición (I)</vt:lpstr>
      <vt:lpstr>Presentación de PowerPoint</vt:lpstr>
      <vt:lpstr>¿Por qué se produce?</vt:lpstr>
      <vt:lpstr>Factores protectores</vt:lpstr>
      <vt:lpstr>Los niños de la llave</vt:lpstr>
      <vt:lpstr>Etiopatogenia</vt:lpstr>
      <vt:lpstr>¿Cómo identificarlo?</vt:lpstr>
      <vt:lpstr>Presentación de PowerPoint</vt:lpstr>
      <vt:lpstr>Presentación de PowerPoint</vt:lpstr>
      <vt:lpstr>¿Qué dice la ciencia?</vt:lpstr>
      <vt:lpstr>Estudio europeo</vt:lpstr>
      <vt:lpstr>Porcentaje de adolescentes con CDI</vt:lpstr>
      <vt:lpstr>Porcentaje de adolescentes con CDI</vt:lpstr>
      <vt:lpstr>Probabilidad CAI según tipo de actividad</vt:lpstr>
      <vt:lpstr>¿Qué hago si ocurre?</vt:lpstr>
      <vt:lpstr>¿Cómo pregunto?</vt:lpstr>
      <vt:lpstr>¿Qué información obtener? </vt:lpstr>
      <vt:lpstr>Regular uso de Internet y dispositivos #planfamiliar</vt:lpstr>
      <vt:lpstr>¿A quién acudo?</vt:lpstr>
      <vt:lpstr>Para llevar a casa</vt:lpstr>
      <vt:lpstr>Muchas gracias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Adicción a Internet. ¿Qué es y qué no es?</dc:title>
  <dc:creator>Maria Salmeron Ruiz</dc:creator>
  <cp:lastModifiedBy>Maria Salmeron Ruiz</cp:lastModifiedBy>
  <cp:revision>6</cp:revision>
  <dcterms:created xsi:type="dcterms:W3CDTF">2019-09-29T12:44:42Z</dcterms:created>
  <dcterms:modified xsi:type="dcterms:W3CDTF">2019-10-05T14:21:25Z</dcterms:modified>
</cp:coreProperties>
</file>